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2"/>
  </p:notesMasterIdLst>
  <p:sldIdLst>
    <p:sldId id="256" r:id="rId2"/>
    <p:sldId id="257" r:id="rId3"/>
    <p:sldId id="258" r:id="rId4"/>
    <p:sldId id="259" r:id="rId5"/>
    <p:sldId id="260" r:id="rId6"/>
    <p:sldId id="261" r:id="rId7"/>
    <p:sldId id="357" r:id="rId8"/>
    <p:sldId id="264" r:id="rId9"/>
    <p:sldId id="262" r:id="rId10"/>
    <p:sldId id="263" r:id="rId11"/>
    <p:sldId id="265" r:id="rId12"/>
    <p:sldId id="358" r:id="rId13"/>
    <p:sldId id="361" r:id="rId14"/>
    <p:sldId id="362" r:id="rId15"/>
    <p:sldId id="363" r:id="rId16"/>
    <p:sldId id="365" r:id="rId17"/>
    <p:sldId id="366" r:id="rId18"/>
    <p:sldId id="367"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8" r:id="rId41"/>
    <p:sldId id="289" r:id="rId42"/>
    <p:sldId id="290" r:id="rId43"/>
    <p:sldId id="291" r:id="rId44"/>
    <p:sldId id="292" r:id="rId45"/>
    <p:sldId id="293" r:id="rId46"/>
    <p:sldId id="294" r:id="rId47"/>
    <p:sldId id="360" r:id="rId48"/>
    <p:sldId id="359"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71" r:id="rId66"/>
    <p:sldId id="372" r:id="rId67"/>
    <p:sldId id="373" r:id="rId68"/>
    <p:sldId id="374" r:id="rId69"/>
    <p:sldId id="375" r:id="rId70"/>
    <p:sldId id="368" r:id="rId71"/>
    <p:sldId id="369" r:id="rId72"/>
    <p:sldId id="370" r:id="rId73"/>
    <p:sldId id="376" r:id="rId74"/>
    <p:sldId id="377" r:id="rId75"/>
    <p:sldId id="378" r:id="rId76"/>
    <p:sldId id="379" r:id="rId77"/>
    <p:sldId id="380" r:id="rId78"/>
    <p:sldId id="381" r:id="rId79"/>
    <p:sldId id="382" r:id="rId80"/>
    <p:sldId id="383" r:id="rId81"/>
    <p:sldId id="384" r:id="rId82"/>
    <p:sldId id="385" r:id="rId83"/>
    <p:sldId id="386"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87" r:id="rId117"/>
    <p:sldId id="345" r:id="rId118"/>
    <p:sldId id="347" r:id="rId119"/>
    <p:sldId id="344" r:id="rId120"/>
    <p:sldId id="346" r:id="rId121"/>
    <p:sldId id="348" r:id="rId122"/>
    <p:sldId id="349" r:id="rId123"/>
    <p:sldId id="350" r:id="rId124"/>
    <p:sldId id="351" r:id="rId125"/>
    <p:sldId id="352" r:id="rId126"/>
    <p:sldId id="388" r:id="rId127"/>
    <p:sldId id="353" r:id="rId128"/>
    <p:sldId id="354" r:id="rId129"/>
    <p:sldId id="355" r:id="rId130"/>
    <p:sldId id="356" r:id="rId131"/>
  </p:sldIdLst>
  <p:sldSz cx="9144000" cy="5143500" type="screen16x9"/>
  <p:notesSz cx="6858000" cy="9144000"/>
  <p:embeddedFontLst>
    <p:embeddedFont>
      <p:font typeface="Nanum Gothic" panose="02010600030101010101" charset="-127"/>
      <p:regular r:id="rId133"/>
      <p:bold r:id="rId134"/>
    </p:embeddedFont>
    <p:embeddedFont>
      <p:font typeface="Consolas" panose="020B0609020204030204" pitchFamily="49" charset="0"/>
      <p:regular r:id="rId135"/>
      <p:bold r:id="rId136"/>
      <p:italic r:id="rId137"/>
      <p:boldItalic r:id="rId138"/>
    </p:embeddedFont>
    <p:embeddedFont>
      <p:font typeface="Roboto" panose="02000000000000000000" pitchFamily="2"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A7C1A-1294-4CA6-8C2C-5C06D6C14AD6}">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0" d="100"/>
          <a:sy n="200" d="100"/>
        </p:scale>
        <p:origin x="588" y="1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8.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9.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7"/>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78327f1586_1537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6"/>
        <p:cNvGrpSpPr/>
        <p:nvPr/>
      </p:nvGrpSpPr>
      <p:grpSpPr>
        <a:xfrm>
          <a:off x="0" y="0"/>
          <a:ext cx="0" cy="0"/>
          <a:chOff x="0" y="0"/>
          <a:chExt cx="0" cy="0"/>
        </a:xfrm>
      </p:grpSpPr>
      <p:sp>
        <p:nvSpPr>
          <p:cNvPr id="6847" name="Google Shape;684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8" name="Google Shape;684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5"/>
        <p:cNvGrpSpPr/>
        <p:nvPr/>
      </p:nvGrpSpPr>
      <p:grpSpPr>
        <a:xfrm>
          <a:off x="0" y="0"/>
          <a:ext cx="0" cy="0"/>
          <a:chOff x="0" y="0"/>
          <a:chExt cx="0" cy="0"/>
        </a:xfrm>
      </p:grpSpPr>
      <p:sp>
        <p:nvSpPr>
          <p:cNvPr id="6626" name="Google Shape;662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7" name="Google Shape;662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726176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1085744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978908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2285371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84498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61254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extLst>
      <p:ext uri="{BB962C8B-B14F-4D97-AF65-F5344CB8AC3E}">
        <p14:creationId xmlns:p14="http://schemas.microsoft.com/office/powerpoint/2010/main" val="895427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6"/>
        <p:cNvGrpSpPr/>
        <p:nvPr/>
      </p:nvGrpSpPr>
      <p:grpSpPr>
        <a:xfrm>
          <a:off x="0" y="0"/>
          <a:ext cx="0" cy="0"/>
          <a:chOff x="0" y="0"/>
          <a:chExt cx="0" cy="0"/>
        </a:xfrm>
      </p:grpSpPr>
      <p:sp>
        <p:nvSpPr>
          <p:cNvPr id="5957" name="Google Shape;5957;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8" name="Google Shape;5958;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5"/>
        <p:cNvGrpSpPr/>
        <p:nvPr/>
      </p:nvGrpSpPr>
      <p:grpSpPr>
        <a:xfrm>
          <a:off x="0" y="0"/>
          <a:ext cx="0" cy="0"/>
          <a:chOff x="0" y="0"/>
          <a:chExt cx="0" cy="0"/>
        </a:xfrm>
      </p:grpSpPr>
      <p:sp>
        <p:nvSpPr>
          <p:cNvPr id="6016" name="Google Shape;6016;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7" name="Google Shape;6017;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4" name="Google Shape;5284;p84"/>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3000000" cy="3000000"/>
        </p:xfrm>
        <a:graphic>
          <a:graphicData uri="http://schemas.openxmlformats.org/drawingml/2006/table">
            <a:tbl>
              <a:tblPr>
                <a:noFill/>
                <a:tableStyleId>{716A7C1A-1294-4CA6-8C2C-5C06D6C14AD6}</a:tableStyleId>
              </a:tblPr>
              <a:tblGrid>
                <a:gridCol w="650750">
                  <a:extLst>
                    <a:ext uri="{9D8B030D-6E8A-4147-A177-3AD203B41FA5}">
                      <a16:colId xmlns:a16="http://schemas.microsoft.com/office/drawing/2014/main" val="20000"/>
                    </a:ext>
                  </a:extLst>
                </a:gridCol>
                <a:gridCol w="461575">
                  <a:extLst>
                    <a:ext uri="{9D8B030D-6E8A-4147-A177-3AD203B41FA5}">
                      <a16:colId xmlns:a16="http://schemas.microsoft.com/office/drawing/2014/main" val="20001"/>
                    </a:ext>
                  </a:extLst>
                </a:gridCol>
                <a:gridCol w="539275">
                  <a:extLst>
                    <a:ext uri="{9D8B030D-6E8A-4147-A177-3AD203B41FA5}">
                      <a16:colId xmlns:a16="http://schemas.microsoft.com/office/drawing/2014/main" val="20002"/>
                    </a:ext>
                  </a:extLst>
                </a:gridCol>
                <a:gridCol w="539275">
                  <a:extLst>
                    <a:ext uri="{9D8B030D-6E8A-4147-A177-3AD203B41FA5}">
                      <a16:colId xmlns:a16="http://schemas.microsoft.com/office/drawing/2014/main" val="20003"/>
                    </a:ext>
                  </a:extLst>
                </a:gridCol>
                <a:gridCol w="539275">
                  <a:extLst>
                    <a:ext uri="{9D8B030D-6E8A-4147-A177-3AD203B41FA5}">
                      <a16:colId xmlns:a16="http://schemas.microsoft.com/office/drawing/2014/main" val="20004"/>
                    </a:ext>
                  </a:extLst>
                </a:gridCol>
                <a:gridCol w="539275">
                  <a:extLst>
                    <a:ext uri="{9D8B030D-6E8A-4147-A177-3AD203B41FA5}">
                      <a16:colId xmlns:a16="http://schemas.microsoft.com/office/drawing/2014/main" val="20005"/>
                    </a:ext>
                  </a:extLst>
                </a:gridCol>
                <a:gridCol w="539275">
                  <a:extLst>
                    <a:ext uri="{9D8B030D-6E8A-4147-A177-3AD203B41FA5}">
                      <a16:colId xmlns:a16="http://schemas.microsoft.com/office/drawing/2014/main" val="20006"/>
                    </a:ext>
                  </a:extLst>
                </a:gridCol>
                <a:gridCol w="539275">
                  <a:extLst>
                    <a:ext uri="{9D8B030D-6E8A-4147-A177-3AD203B41FA5}">
                      <a16:colId xmlns:a16="http://schemas.microsoft.com/office/drawing/2014/main" val="20007"/>
                    </a:ext>
                  </a:extLst>
                </a:gridCol>
                <a:gridCol w="539275">
                  <a:extLst>
                    <a:ext uri="{9D8B030D-6E8A-4147-A177-3AD203B41FA5}">
                      <a16:colId xmlns:a16="http://schemas.microsoft.com/office/drawing/2014/main" val="20008"/>
                    </a:ext>
                  </a:extLst>
                </a:gridCol>
                <a:gridCol w="539275">
                  <a:extLst>
                    <a:ext uri="{9D8B030D-6E8A-4147-A177-3AD203B41FA5}">
                      <a16:colId xmlns:a16="http://schemas.microsoft.com/office/drawing/2014/main" val="20009"/>
                    </a:ext>
                  </a:extLst>
                </a:gridCol>
                <a:gridCol w="539275">
                  <a:extLst>
                    <a:ext uri="{9D8B030D-6E8A-4147-A177-3AD203B41FA5}">
                      <a16:colId xmlns:a16="http://schemas.microsoft.com/office/drawing/2014/main" val="20010"/>
                    </a:ext>
                  </a:extLst>
                </a:gridCol>
                <a:gridCol w="539275">
                  <a:extLst>
                    <a:ext uri="{9D8B030D-6E8A-4147-A177-3AD203B41FA5}">
                      <a16:colId xmlns:a16="http://schemas.microsoft.com/office/drawing/2014/main" val="20011"/>
                    </a:ext>
                  </a:extLst>
                </a:gridCol>
                <a:gridCol w="539275">
                  <a:extLst>
                    <a:ext uri="{9D8B030D-6E8A-4147-A177-3AD203B41FA5}">
                      <a16:colId xmlns:a16="http://schemas.microsoft.com/office/drawing/2014/main" val="20012"/>
                    </a:ext>
                  </a:extLst>
                </a:gridCol>
                <a:gridCol w="583000">
                  <a:extLst>
                    <a:ext uri="{9D8B030D-6E8A-4147-A177-3AD203B41FA5}">
                      <a16:colId xmlns:a16="http://schemas.microsoft.com/office/drawing/2014/main" val="20013"/>
                    </a:ext>
                  </a:extLst>
                </a:gridCol>
                <a:gridCol w="495550">
                  <a:extLst>
                    <a:ext uri="{9D8B030D-6E8A-4147-A177-3AD203B41FA5}">
                      <a16:colId xmlns:a16="http://schemas.microsoft.com/office/drawing/2014/main" val="20014"/>
                    </a:ext>
                  </a:extLst>
                </a:gridCol>
              </a:tblGrid>
              <a:tr h="1018150">
                <a:tc>
                  <a:txBody>
                    <a:bodyPr/>
                    <a:lstStyle/>
                    <a:p>
                      <a:pPr marL="0" lvl="0" indent="0" algn="l" rtl="0">
                        <a:spcBef>
                          <a:spcPts val="0"/>
                        </a:spcBef>
                        <a:spcAft>
                          <a:spcPts val="0"/>
                        </a:spcAft>
                        <a:buNone/>
                      </a:pPr>
                      <a:r>
                        <a:rPr lang="en"/>
                        <a:t>Test Subject</a:t>
                      </a:r>
                      <a:endParaRPr/>
                    </a:p>
                  </a:txBody>
                  <a:tcPr marL="91425" marR="91425" marT="91425" marB="91425"/>
                </a:tc>
                <a:tc>
                  <a:txBody>
                    <a:bodyPr/>
                    <a:lstStyle/>
                    <a:p>
                      <a:pPr marL="0" lvl="0" indent="0" algn="l"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S4</a:t>
                      </a:r>
                      <a:endParaRPr/>
                    </a:p>
                  </a:txBody>
                  <a:tcPr marL="91425" marR="91425" marT="91425" marB="91425"/>
                </a:tc>
                <a:tc>
                  <a:txBody>
                    <a:bodyPr/>
                    <a:lstStyle/>
                    <a:p>
                      <a:pPr marL="0" lvl="0" indent="0" algn="l" rtl="0">
                        <a:spcBef>
                          <a:spcPts val="0"/>
                        </a:spcBef>
                        <a:spcAft>
                          <a:spcPts val="0"/>
                        </a:spcAft>
                        <a:buNone/>
                      </a:pPr>
                      <a:r>
                        <a:rPr lang="en"/>
                        <a:t>S5</a:t>
                      </a:r>
                      <a:endParaRPr/>
                    </a:p>
                  </a:txBody>
                  <a:tcPr marL="91425" marR="91425" marT="91425" marB="91425"/>
                </a:tc>
                <a:tc>
                  <a:txBody>
                    <a:bodyPr/>
                    <a:lstStyle/>
                    <a:p>
                      <a:pPr marL="0" lvl="0" indent="0" algn="l" rtl="0">
                        <a:spcBef>
                          <a:spcPts val="0"/>
                        </a:spcBef>
                        <a:spcAft>
                          <a:spcPts val="0"/>
                        </a:spcAft>
                        <a:buNone/>
                      </a:pPr>
                      <a:r>
                        <a:rPr lang="en"/>
                        <a:t>S6</a:t>
                      </a:r>
                      <a:endParaRPr/>
                    </a:p>
                  </a:txBody>
                  <a:tcPr marL="91425" marR="91425" marT="91425" marB="91425"/>
                </a:tc>
                <a:tc>
                  <a:txBody>
                    <a:bodyPr/>
                    <a:lstStyle/>
                    <a:p>
                      <a:pPr marL="0" lvl="0" indent="0" algn="l" rtl="0">
                        <a:spcBef>
                          <a:spcPts val="0"/>
                        </a:spcBef>
                        <a:spcAft>
                          <a:spcPts val="0"/>
                        </a:spcAft>
                        <a:buNone/>
                      </a:pPr>
                      <a:r>
                        <a:rPr lang="en"/>
                        <a:t>S7</a:t>
                      </a:r>
                      <a:endParaRPr/>
                    </a:p>
                  </a:txBody>
                  <a:tcPr marL="91425" marR="91425" marT="91425" marB="91425"/>
                </a:tc>
                <a:tc>
                  <a:txBody>
                    <a:bodyPr/>
                    <a:lstStyle/>
                    <a:p>
                      <a:pPr marL="0" lvl="0" indent="0" algn="l" rtl="0">
                        <a:spcBef>
                          <a:spcPts val="0"/>
                        </a:spcBef>
                        <a:spcAft>
                          <a:spcPts val="0"/>
                        </a:spcAft>
                        <a:buNone/>
                      </a:pPr>
                      <a:r>
                        <a:rPr lang="en"/>
                        <a:t>S8</a:t>
                      </a:r>
                      <a:endParaRPr/>
                    </a:p>
                  </a:txBody>
                  <a:tcPr marL="91425" marR="91425" marT="91425" marB="91425"/>
                </a:tc>
                <a:tc>
                  <a:txBody>
                    <a:bodyPr/>
                    <a:lstStyle/>
                    <a:p>
                      <a:pPr marL="0" lvl="0" indent="0" algn="l" rtl="0">
                        <a:spcBef>
                          <a:spcPts val="0"/>
                        </a:spcBef>
                        <a:spcAft>
                          <a:spcPts val="0"/>
                        </a:spcAft>
                        <a:buNone/>
                      </a:pPr>
                      <a:r>
                        <a:rPr lang="en"/>
                        <a:t>S9</a:t>
                      </a:r>
                      <a:endParaRPr/>
                    </a:p>
                  </a:txBody>
                  <a:tcPr marL="91425" marR="91425" marT="91425" marB="91425"/>
                </a:tc>
                <a:tc>
                  <a:txBody>
                    <a:bodyPr/>
                    <a:lstStyle/>
                    <a:p>
                      <a:pPr marL="0" lvl="0" indent="0" algn="l" rtl="0">
                        <a:spcBef>
                          <a:spcPts val="0"/>
                        </a:spcBef>
                        <a:spcAft>
                          <a:spcPts val="0"/>
                        </a:spcAft>
                        <a:buNone/>
                      </a:pPr>
                      <a:r>
                        <a:rPr lang="en"/>
                        <a:t>S10</a:t>
                      </a:r>
                      <a:endParaRPr/>
                    </a:p>
                  </a:txBody>
                  <a:tcPr marL="91425" marR="91425" marT="91425" marB="91425"/>
                </a:tc>
                <a:tc>
                  <a:txBody>
                    <a:bodyPr/>
                    <a:lstStyle/>
                    <a:p>
                      <a:pPr marL="0" lvl="0" indent="0" algn="l" rtl="0">
                        <a:spcBef>
                          <a:spcPts val="0"/>
                        </a:spcBef>
                        <a:spcAft>
                          <a:spcPts val="0"/>
                        </a:spcAft>
                        <a:buNone/>
                      </a:pPr>
                      <a:r>
                        <a:rPr lang="en"/>
                        <a:t>S11</a:t>
                      </a:r>
                      <a:endParaRPr/>
                    </a:p>
                  </a:txBody>
                  <a:tcPr marL="91425" marR="91425" marT="91425" marB="91425"/>
                </a:tc>
                <a:tc>
                  <a:txBody>
                    <a:bodyPr/>
                    <a:lstStyle/>
                    <a:p>
                      <a:pPr marL="0" lvl="0" indent="0" algn="l" rtl="0">
                        <a:spcBef>
                          <a:spcPts val="0"/>
                        </a:spcBef>
                        <a:spcAft>
                          <a:spcPts val="0"/>
                        </a:spcAft>
                        <a:buNone/>
                      </a:pPr>
                      <a:r>
                        <a:rPr lang="en"/>
                        <a:t>S12</a:t>
                      </a:r>
                      <a:endParaRPr/>
                    </a:p>
                  </a:txBody>
                  <a:tcPr marL="91425" marR="91425" marT="91425" marB="91425"/>
                </a:tc>
                <a:tc>
                  <a:txBody>
                    <a:bodyPr/>
                    <a:lstStyle/>
                    <a:p>
                      <a:pPr marL="0" lvl="0" indent="0" algn="l" rtl="0">
                        <a:spcBef>
                          <a:spcPts val="0"/>
                        </a:spcBef>
                        <a:spcAft>
                          <a:spcPts val="0"/>
                        </a:spcAft>
                        <a:buNone/>
                      </a:pPr>
                      <a:r>
                        <a:rPr lang="en"/>
                        <a:t>S13</a:t>
                      </a:r>
                      <a:endParaRPr/>
                    </a:p>
                  </a:txBody>
                  <a:tcPr marL="91425" marR="91425" marT="91425" marB="91425"/>
                </a:tc>
                <a:tc>
                  <a:txBody>
                    <a:bodyPr/>
                    <a:lstStyle/>
                    <a:p>
                      <a:pPr marL="0" lvl="0" indent="0" algn="l" rtl="0">
                        <a:spcBef>
                          <a:spcPts val="0"/>
                        </a:spcBef>
                        <a:spcAft>
                          <a:spcPts val="0"/>
                        </a:spcAft>
                        <a:buNone/>
                      </a:pPr>
                      <a:r>
                        <a:rPr lang="en"/>
                        <a:t>Average Accuracy</a:t>
                      </a:r>
                      <a:endParaRPr/>
                    </a:p>
                  </a:txBody>
                  <a:tcPr marL="91425" marR="91425" marT="91425" marB="91425"/>
                </a:tc>
                <a:extLst>
                  <a:ext uri="{0D108BD9-81ED-4DB2-BD59-A6C34878D82A}">
                    <a16:rowId xmlns:a16="http://schemas.microsoft.com/office/drawing/2014/main" val="10000"/>
                  </a:ext>
                </a:extLst>
              </a:tr>
              <a:tr h="558575">
                <a:tc>
                  <a:txBody>
                    <a:bodyPr/>
                    <a:lstStyle/>
                    <a:p>
                      <a:pPr marL="0" lvl="0" indent="0" algn="l" rtl="0">
                        <a:spcBef>
                          <a:spcPts val="0"/>
                        </a:spcBef>
                        <a:spcAft>
                          <a:spcPts val="0"/>
                        </a:spcAft>
                        <a:buNone/>
                      </a:pPr>
                      <a:r>
                        <a:rPr lang="en"/>
                        <a:t>Pain Intensity</a:t>
                      </a:r>
                      <a:endParaRPr/>
                    </a:p>
                  </a:txBody>
                  <a:tcPr marL="91425" marR="91425" marT="91425" marB="91425"/>
                </a:tc>
                <a:tc>
                  <a:txBody>
                    <a:bodyPr/>
                    <a:lstStyle/>
                    <a:p>
                      <a:pPr marL="0" lvl="0" indent="0" algn="l" rtl="0">
                        <a:spcBef>
                          <a:spcPts val="0"/>
                        </a:spcBef>
                        <a:spcAft>
                          <a:spcPts val="0"/>
                        </a:spcAft>
                        <a:buNone/>
                      </a:pPr>
                      <a:r>
                        <a:rPr lang="en"/>
                        <a:t>0.8209</a:t>
                      </a:r>
                      <a:endParaRPr/>
                    </a:p>
                  </a:txBody>
                  <a:tcPr marL="91425" marR="91425" marT="91425" marB="91425"/>
                </a:tc>
                <a:tc>
                  <a:txBody>
                    <a:bodyPr/>
                    <a:lstStyle/>
                    <a:p>
                      <a:pPr marL="0" lvl="0" indent="0" algn="l" rtl="0">
                        <a:spcBef>
                          <a:spcPts val="0"/>
                        </a:spcBef>
                        <a:spcAft>
                          <a:spcPts val="0"/>
                        </a:spcAft>
                        <a:buNone/>
                      </a:pPr>
                      <a:r>
                        <a:rPr lang="en"/>
                        <a:t>0.8882</a:t>
                      </a:r>
                      <a:endParaRPr/>
                    </a:p>
                  </a:txBody>
                  <a:tcPr marL="91425" marR="91425" marT="91425" marB="91425"/>
                </a:tc>
                <a:tc>
                  <a:txBody>
                    <a:bodyPr/>
                    <a:lstStyle/>
                    <a:p>
                      <a:pPr marL="0" lvl="0" indent="0" algn="l" rtl="0">
                        <a:spcBef>
                          <a:spcPts val="0"/>
                        </a:spcBef>
                        <a:spcAft>
                          <a:spcPts val="0"/>
                        </a:spcAft>
                        <a:buNone/>
                      </a:pPr>
                      <a:r>
                        <a:rPr lang="en"/>
                        <a:t>0.9569</a:t>
                      </a:r>
                      <a:endParaRPr/>
                    </a:p>
                  </a:txBody>
                  <a:tcPr marL="91425" marR="91425" marT="91425" marB="91425"/>
                </a:tc>
                <a:tc>
                  <a:txBody>
                    <a:bodyPr/>
                    <a:lstStyle/>
                    <a:p>
                      <a:pPr marL="0" lvl="0" indent="0" algn="l" rtl="0">
                        <a:spcBef>
                          <a:spcPts val="0"/>
                        </a:spcBef>
                        <a:spcAft>
                          <a:spcPts val="0"/>
                        </a:spcAft>
                        <a:buNone/>
                      </a:pPr>
                      <a:r>
                        <a:rPr lang="en"/>
                        <a:t>0.9625</a:t>
                      </a:r>
                      <a:endParaRPr/>
                    </a:p>
                  </a:txBody>
                  <a:tcPr marL="91425" marR="91425" marT="91425" marB="91425"/>
                </a:tc>
                <a:tc>
                  <a:txBody>
                    <a:bodyPr/>
                    <a:lstStyle/>
                    <a:p>
                      <a:pPr marL="0" lvl="0" indent="0" algn="l" rtl="0">
                        <a:spcBef>
                          <a:spcPts val="0"/>
                        </a:spcBef>
                        <a:spcAft>
                          <a:spcPts val="0"/>
                        </a:spcAft>
                        <a:buNone/>
                      </a:pPr>
                      <a:r>
                        <a:rPr lang="en"/>
                        <a:t>0.9322</a:t>
                      </a:r>
                      <a:endParaRPr/>
                    </a:p>
                  </a:txBody>
                  <a:tcPr marL="91425" marR="91425" marT="91425" marB="91425"/>
                </a:tc>
                <a:tc>
                  <a:txBody>
                    <a:bodyPr/>
                    <a:lstStyle/>
                    <a:p>
                      <a:pPr marL="0" lvl="0" indent="0" algn="l" rtl="0">
                        <a:spcBef>
                          <a:spcPts val="0"/>
                        </a:spcBef>
                        <a:spcAft>
                          <a:spcPts val="0"/>
                        </a:spcAft>
                        <a:buNone/>
                      </a:pPr>
                      <a:r>
                        <a:rPr lang="en"/>
                        <a:t>0.9563</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0.9707</a:t>
                      </a:r>
                      <a:endParaRPr/>
                    </a:p>
                  </a:txBody>
                  <a:tcPr marL="91425" marR="91425" marT="91425" marB="91425"/>
                </a:tc>
                <a:tc>
                  <a:txBody>
                    <a:bodyPr/>
                    <a:lstStyle/>
                    <a:p>
                      <a:pPr marL="0" lvl="0" indent="0" algn="l" rtl="0">
                        <a:spcBef>
                          <a:spcPts val="0"/>
                        </a:spcBef>
                        <a:spcAft>
                          <a:spcPts val="0"/>
                        </a:spcAft>
                        <a:buNone/>
                      </a:pPr>
                      <a:r>
                        <a:rPr lang="en"/>
                        <a:t>0.9809</a:t>
                      </a:r>
                      <a:endParaRPr/>
                    </a:p>
                  </a:txBody>
                  <a:tcPr marL="91425" marR="91425" marT="91425" marB="91425"/>
                </a:tc>
                <a:tc>
                  <a:txBody>
                    <a:bodyPr/>
                    <a:lstStyle/>
                    <a:p>
                      <a:pPr marL="0" lvl="0" indent="0" algn="l" rtl="0">
                        <a:spcBef>
                          <a:spcPts val="0"/>
                        </a:spcBef>
                        <a:spcAft>
                          <a:spcPts val="0"/>
                        </a:spcAft>
                        <a:buNone/>
                      </a:pPr>
                      <a:r>
                        <a:rPr lang="en"/>
                        <a:t>0.9226</a:t>
                      </a:r>
                      <a:endParaRPr/>
                    </a:p>
                  </a:txBody>
                  <a:tcPr marL="91425" marR="91425" marT="91425" marB="91425"/>
                </a:tc>
                <a:tc>
                  <a:txBody>
                    <a:bodyPr/>
                    <a:lstStyle/>
                    <a:p>
                      <a:pPr marL="0" lvl="0" indent="0" algn="l" rtl="0">
                        <a:spcBef>
                          <a:spcPts val="0"/>
                        </a:spcBef>
                        <a:spcAft>
                          <a:spcPts val="0"/>
                        </a:spcAft>
                        <a:buNone/>
                      </a:pPr>
                      <a:r>
                        <a:rPr lang="en"/>
                        <a:t>0.9015</a:t>
                      </a:r>
                      <a:endParaRPr/>
                    </a:p>
                  </a:txBody>
                  <a:tcPr marL="91425" marR="91425" marT="91425" marB="91425"/>
                </a:tc>
                <a:tc>
                  <a:txBody>
                    <a:bodyPr/>
                    <a:lstStyle/>
                    <a:p>
                      <a:pPr marL="0" lvl="0" indent="0" algn="l" rtl="0">
                        <a:spcBef>
                          <a:spcPts val="0"/>
                        </a:spcBef>
                        <a:spcAft>
                          <a:spcPts val="0"/>
                        </a:spcAft>
                        <a:buNone/>
                      </a:pPr>
                      <a:r>
                        <a:rPr lang="en"/>
                        <a:t>0.892</a:t>
                      </a:r>
                      <a:endParaRPr/>
                    </a:p>
                  </a:txBody>
                  <a:tcPr marL="91425" marR="91425" marT="91425" marB="91425"/>
                </a:tc>
                <a:tc>
                  <a:txBody>
                    <a:bodyPr/>
                    <a:lstStyle/>
                    <a:p>
                      <a:pPr marL="0" lvl="0" indent="0" algn="l" rtl="0">
                        <a:spcBef>
                          <a:spcPts val="0"/>
                        </a:spcBef>
                        <a:spcAft>
                          <a:spcPts val="0"/>
                        </a:spcAft>
                        <a:buNone/>
                      </a:pPr>
                      <a:r>
                        <a:rPr lang="en"/>
                        <a:t>0.8094</a:t>
                      </a:r>
                      <a:endParaRPr/>
                    </a:p>
                  </a:txBody>
                  <a:tcPr marL="91425" marR="91425" marT="91425" marB="91425"/>
                </a:tc>
                <a:tc>
                  <a:txBody>
                    <a:bodyPr/>
                    <a:lstStyle/>
                    <a:p>
                      <a:pPr marL="0" lvl="0" indent="0" algn="l" rtl="0">
                        <a:spcBef>
                          <a:spcPts val="0"/>
                        </a:spcBef>
                        <a:spcAft>
                          <a:spcPts val="0"/>
                        </a:spcAft>
                        <a:buNone/>
                      </a:pPr>
                      <a:r>
                        <a:rPr lang="en"/>
                        <a:t>0.922623077</a:t>
                      </a:r>
                      <a:endParaRPr/>
                    </a:p>
                  </a:txBody>
                  <a:tcPr marL="91425" marR="91425" marT="91425" marB="91425"/>
                </a:tc>
                <a:extLst>
                  <a:ext uri="{0D108BD9-81ED-4DB2-BD59-A6C34878D82A}">
                    <a16:rowId xmlns:a16="http://schemas.microsoft.com/office/drawing/2014/main" val="10001"/>
                  </a:ext>
                </a:extLst>
              </a:tr>
              <a:tr h="558575">
                <a:tc>
                  <a:txBody>
                    <a:bodyPr/>
                    <a:lstStyle/>
                    <a:p>
                      <a:pPr marL="0" lvl="0" indent="0" algn="l" rtl="0">
                        <a:spcBef>
                          <a:spcPts val="0"/>
                        </a:spcBef>
                        <a:spcAft>
                          <a:spcPts val="0"/>
                        </a:spcAft>
                        <a:buNone/>
                      </a:pPr>
                      <a:r>
                        <a:rPr lang="en"/>
                        <a:t>Pain Location</a:t>
                      </a:r>
                      <a:endParaRPr/>
                    </a:p>
                  </a:txBody>
                  <a:tcPr marL="91425" marR="91425" marT="91425" marB="91425"/>
                </a:tc>
                <a:tc>
                  <a:txBody>
                    <a:bodyPr/>
                    <a:lstStyle/>
                    <a:p>
                      <a:pPr marL="0" lvl="0" indent="0" algn="l" rtl="0">
                        <a:spcBef>
                          <a:spcPts val="0"/>
                        </a:spcBef>
                        <a:spcAft>
                          <a:spcPts val="0"/>
                        </a:spcAft>
                        <a:buNone/>
                      </a:pPr>
                      <a:r>
                        <a:rPr lang="en"/>
                        <a:t>0.7243</a:t>
                      </a:r>
                      <a:endParaRPr/>
                    </a:p>
                  </a:txBody>
                  <a:tcPr marL="91425" marR="91425" marT="91425" marB="91425"/>
                </a:tc>
                <a:tc>
                  <a:txBody>
                    <a:bodyPr/>
                    <a:lstStyle/>
                    <a:p>
                      <a:pPr marL="0" lvl="0" indent="0" algn="l" rtl="0">
                        <a:spcBef>
                          <a:spcPts val="0"/>
                        </a:spcBef>
                        <a:spcAft>
                          <a:spcPts val="0"/>
                        </a:spcAft>
                        <a:buNone/>
                      </a:pPr>
                      <a:r>
                        <a:rPr lang="en"/>
                        <a:t>0.8028</a:t>
                      </a:r>
                      <a:endParaRPr/>
                    </a:p>
                  </a:txBody>
                  <a:tcPr marL="91425" marR="91425" marT="91425" marB="91425"/>
                </a:tc>
                <a:tc>
                  <a:txBody>
                    <a:bodyPr/>
                    <a:lstStyle/>
                    <a:p>
                      <a:pPr marL="0" lvl="0" indent="0" algn="l" rtl="0">
                        <a:spcBef>
                          <a:spcPts val="0"/>
                        </a:spcBef>
                        <a:spcAft>
                          <a:spcPts val="0"/>
                        </a:spcAft>
                        <a:buNone/>
                      </a:pPr>
                      <a:r>
                        <a:rPr lang="en"/>
                        <a:t>0.9397</a:t>
                      </a:r>
                      <a:endParaRPr/>
                    </a:p>
                  </a:txBody>
                  <a:tcPr marL="91425" marR="91425" marT="91425" marB="91425"/>
                </a:tc>
                <a:tc>
                  <a:txBody>
                    <a:bodyPr/>
                    <a:lstStyle/>
                    <a:p>
                      <a:pPr marL="0" lvl="0" indent="0" algn="l" rtl="0">
                        <a:spcBef>
                          <a:spcPts val="0"/>
                        </a:spcBef>
                        <a:spcAft>
                          <a:spcPts val="0"/>
                        </a:spcAft>
                        <a:buNone/>
                      </a:pPr>
                      <a:r>
                        <a:rPr lang="en"/>
                        <a:t>0.9951</a:t>
                      </a:r>
                      <a:endParaRPr/>
                    </a:p>
                  </a:txBody>
                  <a:tcPr marL="91425" marR="91425" marT="91425" marB="91425"/>
                </a:tc>
                <a:tc>
                  <a:txBody>
                    <a:bodyPr/>
                    <a:lstStyle/>
                    <a:p>
                      <a:pPr marL="0" lvl="0" indent="0" algn="l" rtl="0">
                        <a:spcBef>
                          <a:spcPts val="0"/>
                        </a:spcBef>
                        <a:spcAft>
                          <a:spcPts val="0"/>
                        </a:spcAft>
                        <a:buNone/>
                      </a:pPr>
                      <a:r>
                        <a:rPr lang="en"/>
                        <a:t>0.9286</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0.9948</a:t>
                      </a:r>
                      <a:endParaRPr/>
                    </a:p>
                  </a:txBody>
                  <a:tcPr marL="91425" marR="91425" marT="91425" marB="91425"/>
                </a:tc>
                <a:tc>
                  <a:txBody>
                    <a:bodyPr/>
                    <a:lstStyle/>
                    <a:p>
                      <a:pPr marL="0" lvl="0" indent="0" algn="l" rtl="0">
                        <a:spcBef>
                          <a:spcPts val="0"/>
                        </a:spcBef>
                        <a:spcAft>
                          <a:spcPts val="0"/>
                        </a:spcAft>
                        <a:buNone/>
                      </a:pPr>
                      <a:r>
                        <a:rPr lang="en"/>
                        <a:t>0.9088</a:t>
                      </a:r>
                      <a:endParaRPr/>
                    </a:p>
                  </a:txBody>
                  <a:tcPr marL="91425" marR="91425" marT="91425" marB="91425"/>
                </a:tc>
                <a:tc>
                  <a:txBody>
                    <a:bodyPr/>
                    <a:lstStyle/>
                    <a:p>
                      <a:pPr marL="0" lvl="0" indent="0" algn="l" rtl="0">
                        <a:spcBef>
                          <a:spcPts val="0"/>
                        </a:spcBef>
                        <a:spcAft>
                          <a:spcPts val="0"/>
                        </a:spcAft>
                        <a:buNone/>
                      </a:pPr>
                      <a:r>
                        <a:rPr lang="en"/>
                        <a:t>0.8844</a:t>
                      </a:r>
                      <a:endParaRPr/>
                    </a:p>
                  </a:txBody>
                  <a:tcPr marL="91425" marR="91425" marT="91425" marB="91425"/>
                </a:tc>
                <a:tc>
                  <a:txBody>
                    <a:bodyPr/>
                    <a:lstStyle/>
                    <a:p>
                      <a:pPr marL="0" lvl="0" indent="0" algn="l" rtl="0">
                        <a:spcBef>
                          <a:spcPts val="0"/>
                        </a:spcBef>
                        <a:spcAft>
                          <a:spcPts val="0"/>
                        </a:spcAft>
                        <a:buNone/>
                      </a:pPr>
                      <a:r>
                        <a:rPr lang="en"/>
                        <a:t>0.8956</a:t>
                      </a:r>
                      <a:endParaRPr/>
                    </a:p>
                  </a:txBody>
                  <a:tcPr marL="91425" marR="91425" marT="91425" marB="91425"/>
                </a:tc>
                <a:tc>
                  <a:txBody>
                    <a:bodyPr/>
                    <a:lstStyle/>
                    <a:p>
                      <a:pPr marL="0" lvl="0" indent="0" algn="l" rtl="0">
                        <a:spcBef>
                          <a:spcPts val="0"/>
                        </a:spcBef>
                        <a:spcAft>
                          <a:spcPts val="0"/>
                        </a:spcAft>
                        <a:buNone/>
                      </a:pPr>
                      <a:r>
                        <a:rPr lang="en"/>
                        <a:t>0.8816</a:t>
                      </a:r>
                      <a:endParaRPr/>
                    </a:p>
                  </a:txBody>
                  <a:tcPr marL="91425" marR="91425" marT="91425" marB="91425"/>
                </a:tc>
                <a:tc>
                  <a:txBody>
                    <a:bodyPr/>
                    <a:lstStyle/>
                    <a:p>
                      <a:pPr marL="0" lvl="0" indent="0" algn="l" rtl="0">
                        <a:spcBef>
                          <a:spcPts val="0"/>
                        </a:spcBef>
                        <a:spcAft>
                          <a:spcPts val="0"/>
                        </a:spcAft>
                        <a:buNone/>
                      </a:pPr>
                      <a:r>
                        <a:rPr lang="en"/>
                        <a:t>0.7081</a:t>
                      </a:r>
                      <a:endParaRPr/>
                    </a:p>
                  </a:txBody>
                  <a:tcPr marL="91425" marR="91425" marT="91425" marB="91425"/>
                </a:tc>
                <a:tc>
                  <a:txBody>
                    <a:bodyPr/>
                    <a:lstStyle/>
                    <a:p>
                      <a:pPr marL="0" lvl="0" indent="0" algn="l" rtl="0">
                        <a:spcBef>
                          <a:spcPts val="0"/>
                        </a:spcBef>
                        <a:spcAft>
                          <a:spcPts val="0"/>
                        </a:spcAft>
                        <a:buNone/>
                      </a:pPr>
                      <a:r>
                        <a:rPr lang="en"/>
                        <a:t>0.7591</a:t>
                      </a:r>
                      <a:endParaRPr/>
                    </a:p>
                  </a:txBody>
                  <a:tcPr marL="91425" marR="91425" marT="91425" marB="91425"/>
                </a:tc>
                <a:tc>
                  <a:txBody>
                    <a:bodyPr/>
                    <a:lstStyle/>
                    <a:p>
                      <a:pPr marL="0" lvl="0" indent="0" algn="l" rtl="0">
                        <a:spcBef>
                          <a:spcPts val="0"/>
                        </a:spcBef>
                        <a:spcAft>
                          <a:spcPts val="0"/>
                        </a:spcAft>
                        <a:buNone/>
                      </a:pPr>
                      <a:r>
                        <a:rPr lang="en"/>
                        <a:t>0.878684615</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graphicFrame>
        <p:nvGraphicFramePr>
          <p:cNvPr id="5326" name="Google Shape;5326;p89"/>
          <p:cNvGraphicFramePr/>
          <p:nvPr/>
        </p:nvGraphicFramePr>
        <p:xfrm>
          <a:off x="1035975" y="290700"/>
          <a:ext cx="3000000" cy="3000000"/>
        </p:xfrm>
        <a:graphic>
          <a:graphicData uri="http://schemas.openxmlformats.org/drawingml/2006/table">
            <a:tbl>
              <a:tblPr>
                <a:noFill/>
                <a:tableStyleId>{716A7C1A-1294-4CA6-8C2C-5C06D6C14AD6}</a:tableStyleId>
              </a:tblPr>
              <a:tblGrid>
                <a:gridCol w="658100">
                  <a:extLst>
                    <a:ext uri="{9D8B030D-6E8A-4147-A177-3AD203B41FA5}">
                      <a16:colId xmlns:a16="http://schemas.microsoft.com/office/drawing/2014/main" val="20000"/>
                    </a:ext>
                  </a:extLst>
                </a:gridCol>
                <a:gridCol w="658100">
                  <a:extLst>
                    <a:ext uri="{9D8B030D-6E8A-4147-A177-3AD203B41FA5}">
                      <a16:colId xmlns:a16="http://schemas.microsoft.com/office/drawing/2014/main" val="20001"/>
                    </a:ext>
                  </a:extLst>
                </a:gridCol>
                <a:gridCol w="658100">
                  <a:extLst>
                    <a:ext uri="{9D8B030D-6E8A-4147-A177-3AD203B41FA5}">
                      <a16:colId xmlns:a16="http://schemas.microsoft.com/office/drawing/2014/main" val="20002"/>
                    </a:ext>
                  </a:extLst>
                </a:gridCol>
                <a:gridCol w="658100">
                  <a:extLst>
                    <a:ext uri="{9D8B030D-6E8A-4147-A177-3AD203B41FA5}">
                      <a16:colId xmlns:a16="http://schemas.microsoft.com/office/drawing/2014/main" val="20003"/>
                    </a:ext>
                  </a:extLst>
                </a:gridCol>
                <a:gridCol w="658100">
                  <a:extLst>
                    <a:ext uri="{9D8B030D-6E8A-4147-A177-3AD203B41FA5}">
                      <a16:colId xmlns:a16="http://schemas.microsoft.com/office/drawing/2014/main" val="20004"/>
                    </a:ext>
                  </a:extLst>
                </a:gridCol>
                <a:gridCol w="658100">
                  <a:extLst>
                    <a:ext uri="{9D8B030D-6E8A-4147-A177-3AD203B41FA5}">
                      <a16:colId xmlns:a16="http://schemas.microsoft.com/office/drawing/2014/main" val="20005"/>
                    </a:ext>
                  </a:extLst>
                </a:gridCol>
                <a:gridCol w="658100">
                  <a:extLst>
                    <a:ext uri="{9D8B030D-6E8A-4147-A177-3AD203B41FA5}">
                      <a16:colId xmlns:a16="http://schemas.microsoft.com/office/drawing/2014/main" val="20006"/>
                    </a:ext>
                  </a:extLst>
                </a:gridCol>
                <a:gridCol w="658100">
                  <a:extLst>
                    <a:ext uri="{9D8B030D-6E8A-4147-A177-3AD203B41FA5}">
                      <a16:colId xmlns:a16="http://schemas.microsoft.com/office/drawing/2014/main" val="20007"/>
                    </a:ext>
                  </a:extLst>
                </a:gridCol>
                <a:gridCol w="658100">
                  <a:extLst>
                    <a:ext uri="{9D8B030D-6E8A-4147-A177-3AD203B41FA5}">
                      <a16:colId xmlns:a16="http://schemas.microsoft.com/office/drawing/2014/main" val="20008"/>
                    </a:ext>
                  </a:extLst>
                </a:gridCol>
                <a:gridCol w="658100">
                  <a:extLst>
                    <a:ext uri="{9D8B030D-6E8A-4147-A177-3AD203B41FA5}">
                      <a16:colId xmlns:a16="http://schemas.microsoft.com/office/drawing/2014/main" val="20009"/>
                    </a:ext>
                  </a:extLst>
                </a:gridCol>
                <a:gridCol w="658100">
                  <a:extLst>
                    <a:ext uri="{9D8B030D-6E8A-4147-A177-3AD203B41FA5}">
                      <a16:colId xmlns:a16="http://schemas.microsoft.com/office/drawing/2014/main" val="20010"/>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3">
            <a:alphaModFix/>
          </a:blip>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4">
            <a:alphaModFix/>
          </a:blip>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5">
            <a:alphaModFix/>
          </a:blip>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6">
            <a:alphaModFix/>
          </a:blip>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AEP</a:t>
            </a:r>
            <a:endParaRPr b="1" i="1">
              <a:latin typeface="Times New Roman"/>
              <a:ea typeface="Times New Roman"/>
              <a:cs typeface="Times New Roman"/>
              <a:sym typeface="Times New Roman"/>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FFT</a:t>
            </a:r>
            <a:endParaRPr b="1" i="1">
              <a:latin typeface="Times New Roman"/>
              <a:ea typeface="Times New Roman"/>
              <a:cs typeface="Times New Roman"/>
              <a:sym typeface="Times New Roman"/>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Bicubic</a:t>
            </a:r>
            <a:endParaRPr b="1" i="1">
              <a:latin typeface="Times New Roman"/>
              <a:ea typeface="Times New Roman"/>
              <a:cs typeface="Times New Roman"/>
              <a:sym typeface="Times New Roman"/>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latin typeface="Times New Roman"/>
                <a:ea typeface="Times New Roman"/>
                <a:cs typeface="Times New Roman"/>
                <a:sym typeface="Times New Roman"/>
              </a:rPr>
              <a:t>Spectral Topography Map</a:t>
            </a:r>
            <a:endParaRPr sz="1300" i="1">
              <a:latin typeface="Times New Roman"/>
              <a:ea typeface="Times New Roman"/>
              <a:cs typeface="Times New Roman"/>
              <a:sym typeface="Times New Roman"/>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5343" name="Google Shape;5343;p90"/>
          <p:cNvPicPr preferRelativeResize="0"/>
          <p:nvPr/>
        </p:nvPicPr>
        <p:blipFill>
          <a:blip r:embed="rId7">
            <a:alphaModFix/>
          </a:blip>
          <a:stretch>
            <a:fillRect/>
          </a:stretch>
        </p:blipFill>
        <p:spPr>
          <a:xfrm>
            <a:off x="7457727" y="1762052"/>
            <a:ext cx="1597579" cy="147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5370" name="Google Shape;5370;p9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24" name="Google Shape;5424;p9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92" name="Google Shape;5492;p9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515" name="Google Shape;5515;p9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3">
            <a:alphaModFix/>
          </a:blip>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3">
            <a:alphaModFix/>
          </a:blip>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9" name="Google Shape;5539;p96"/>
          <p:cNvPicPr preferRelativeResize="0"/>
          <p:nvPr/>
        </p:nvPicPr>
        <p:blipFill>
          <a:blip r:embed="rId4">
            <a:alphaModFix/>
          </a:blip>
          <a:stretch>
            <a:fillRect/>
          </a:stretch>
        </p:blipFill>
        <p:spPr>
          <a:xfrm>
            <a:off x="5559190" y="1143225"/>
            <a:ext cx="3491609" cy="326030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5722" name="Google Shape;5722;p99"/>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63"/>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79" name="Google Shape;6279;p63"/>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280" name="Google Shape;6280;p63"/>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1" name="Google Shape;6281;p63"/>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2" name="Google Shape;6282;p63"/>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283" name="Google Shape;6283;p63"/>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284" name="Google Shape;6284;p63"/>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285" name="Google Shape;6285;p63"/>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6" name="Google Shape;6286;p63"/>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287" name="Google Shape;6287;p63"/>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288" name="Google Shape;6288;p63"/>
          <p:cNvCxnSpPr>
            <a:stCxn id="6278" idx="0"/>
            <a:endCxn id="6280"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89" name="Google Shape;6289;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0" name="Google Shape;6290;p63"/>
          <p:cNvCxnSpPr>
            <a:stCxn id="6279" idx="0"/>
            <a:endCxn id="6282"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291" name="Google Shape;6291;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2" name="Google Shape;6292;p63"/>
          <p:cNvCxnSpPr>
            <a:stCxn id="6280" idx="0"/>
            <a:endCxn id="6280"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6293" name="Google Shape;6293;p63"/>
          <p:cNvCxnSpPr>
            <a:stCxn id="6279" idx="2"/>
            <a:endCxn id="6280"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63"/>
          <p:cNvCxnSpPr>
            <a:stCxn id="6282" idx="0"/>
            <a:endCxn id="6281"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63"/>
          <p:cNvCxnSpPr>
            <a:stCxn id="6281" idx="0"/>
            <a:endCxn id="6285"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6" name="Google Shape;6296;p63"/>
          <p:cNvCxnSpPr>
            <a:stCxn id="6285" idx="0"/>
            <a:endCxn id="6286"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7" name="Google Shape;6297;p63"/>
          <p:cNvCxnSpPr>
            <a:stCxn id="6286" idx="0"/>
            <a:endCxn id="6287"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8" name="Google Shape;6298;p63"/>
          <p:cNvCxnSpPr>
            <a:stCxn id="6287" idx="0"/>
            <a:endCxn id="6283"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299" name="Google Shape;6299;p63"/>
          <p:cNvCxnSpPr>
            <a:stCxn id="6283" idx="0"/>
            <a:endCxn id="6284"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63"/>
          <p:cNvSpPr/>
          <p:nvPr/>
        </p:nvSpPr>
        <p:spPr>
          <a:xfrm>
            <a:off x="1259243" y="359054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6301" name="Google Shape;6301;p63"/>
          <p:cNvSpPr/>
          <p:nvPr/>
        </p:nvSpPr>
        <p:spPr>
          <a:xfrm>
            <a:off x="1259243" y="324097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2" name="Google Shape;6302;p63"/>
          <p:cNvSpPr/>
          <p:nvPr/>
        </p:nvSpPr>
        <p:spPr>
          <a:xfrm>
            <a:off x="1259243" y="254183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6303" name="Google Shape;6303;p63"/>
          <p:cNvSpPr/>
          <p:nvPr/>
        </p:nvSpPr>
        <p:spPr>
          <a:xfrm>
            <a:off x="1259243" y="289140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4" name="Google Shape;6304;p63"/>
          <p:cNvSpPr/>
          <p:nvPr/>
        </p:nvSpPr>
        <p:spPr>
          <a:xfrm>
            <a:off x="1259243" y="219224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6305" name="Google Shape;6305;p63"/>
          <p:cNvSpPr/>
          <p:nvPr/>
        </p:nvSpPr>
        <p:spPr>
          <a:xfrm>
            <a:off x="1259243" y="183346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6306" name="Google Shape;6306;p63"/>
          <p:cNvSpPr txBox="1"/>
          <p:nvPr/>
        </p:nvSpPr>
        <p:spPr>
          <a:xfrm rot="-3921551">
            <a:off x="730544" y="34729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07" name="Google Shape;6307;p63"/>
          <p:cNvSpPr/>
          <p:nvPr/>
        </p:nvSpPr>
        <p:spPr>
          <a:xfrm>
            <a:off x="1259243" y="92187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6308" name="Google Shape;6308;p63"/>
          <p:cNvSpPr/>
          <p:nvPr/>
        </p:nvSpPr>
        <p:spPr>
          <a:xfrm>
            <a:off x="1259243" y="146902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6309" name="Google Shape;6309;p63"/>
          <p:cNvCxnSpPr>
            <a:stCxn id="6300" idx="0"/>
            <a:endCxn id="6301" idx="2"/>
          </p:cNvCxnSpPr>
          <p:nvPr/>
        </p:nvCxnSpPr>
        <p:spPr>
          <a:xfrm rot="10800000">
            <a:off x="1645793" y="351614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0" name="Google Shape;6310;p63"/>
          <p:cNvCxnSpPr>
            <a:stCxn id="6301" idx="0"/>
            <a:endCxn id="6303" idx="2"/>
          </p:cNvCxnSpPr>
          <p:nvPr/>
        </p:nvCxnSpPr>
        <p:spPr>
          <a:xfrm rot="10800000">
            <a:off x="1645793" y="316657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63"/>
          <p:cNvCxnSpPr>
            <a:stCxn id="6302" idx="0"/>
            <a:endCxn id="6304" idx="2"/>
          </p:cNvCxnSpPr>
          <p:nvPr/>
        </p:nvCxnSpPr>
        <p:spPr>
          <a:xfrm rot="10800000">
            <a:off x="1645793" y="24674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4" name="Google Shape;6314;p63"/>
          <p:cNvCxnSpPr>
            <a:stCxn id="6303" idx="0"/>
            <a:endCxn id="6303" idx="0"/>
          </p:cNvCxnSpPr>
          <p:nvPr/>
        </p:nvCxnSpPr>
        <p:spPr>
          <a:xfrm>
            <a:off x="1645793" y="2891402"/>
            <a:ext cx="0" cy="0"/>
          </a:xfrm>
          <a:prstGeom prst="straightConnector1">
            <a:avLst/>
          </a:prstGeom>
          <a:noFill/>
          <a:ln w="9525" cap="flat" cmpd="sng">
            <a:solidFill>
              <a:schemeClr val="dk2"/>
            </a:solidFill>
            <a:prstDash val="solid"/>
            <a:round/>
            <a:headEnd type="none" w="med" len="med"/>
            <a:tailEnd type="none" w="med" len="med"/>
          </a:ln>
        </p:spPr>
      </p:cxnSp>
      <p:cxnSp>
        <p:nvCxnSpPr>
          <p:cNvPr id="6315" name="Google Shape;6315;p63"/>
          <p:cNvCxnSpPr>
            <a:stCxn id="6302" idx="2"/>
            <a:endCxn id="6303" idx="0"/>
          </p:cNvCxnSpPr>
          <p:nvPr/>
        </p:nvCxnSpPr>
        <p:spPr>
          <a:xfrm>
            <a:off x="1645793" y="281693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6" name="Google Shape;6316;p63"/>
          <p:cNvCxnSpPr>
            <a:cxnSpLocks/>
            <a:stCxn id="6304" idx="0"/>
          </p:cNvCxnSpPr>
          <p:nvPr/>
        </p:nvCxnSpPr>
        <p:spPr>
          <a:xfrm rot="10800000">
            <a:off x="1645793" y="211784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63"/>
          <p:cNvCxnSpPr>
            <a:stCxn id="6305" idx="0"/>
            <a:endCxn id="6308" idx="2"/>
          </p:cNvCxnSpPr>
          <p:nvPr/>
        </p:nvCxnSpPr>
        <p:spPr>
          <a:xfrm rot="10800000">
            <a:off x="1645793" y="174406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319" name="Google Shape;6319;p63"/>
          <p:cNvCxnSpPr>
            <a:stCxn id="6308" idx="0"/>
            <a:endCxn id="6307" idx="2"/>
          </p:cNvCxnSpPr>
          <p:nvPr/>
        </p:nvCxnSpPr>
        <p:spPr>
          <a:xfrm rot="10800000">
            <a:off x="1645793" y="1196924"/>
            <a:ext cx="0" cy="2721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63"/>
          <p:cNvSpPr txBox="1"/>
          <p:nvPr/>
        </p:nvSpPr>
        <p:spPr>
          <a:xfrm rot="-3921551">
            <a:off x="730544" y="2787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1" name="Google Shape;6321;p63"/>
          <p:cNvSpPr txBox="1"/>
          <p:nvPr/>
        </p:nvSpPr>
        <p:spPr>
          <a:xfrm rot="-3921551">
            <a:off x="730544" y="202512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2" name="Google Shape;6322;p63"/>
          <p:cNvSpPr txBox="1"/>
          <p:nvPr/>
        </p:nvSpPr>
        <p:spPr>
          <a:xfrm rot="-3921551">
            <a:off x="730544" y="168593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3" name="Google Shape;6323;p63"/>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24" name="Google Shape;6324;p63"/>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25" name="Google Shape;6325;p63"/>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26" name="Google Shape;6326;p63"/>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6327" name="Google Shape;6327;p63"/>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328" name="Google Shape;6328;p63"/>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29" name="Google Shape;6329;p63"/>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6330" name="Google Shape;6330;p63"/>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1" name="Google Shape;6331;p63"/>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32" name="Google Shape;6332;p63"/>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6333" name="Google Shape;6333;p63"/>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6334" name="Google Shape;6334;p63"/>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5" name="Google Shape;6335;p63"/>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6336" name="Google Shape;6336;p63"/>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6337" name="Google Shape;6337;p63"/>
          <p:cNvCxnSpPr>
            <a:stCxn id="6327" idx="0"/>
            <a:endCxn id="6328"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63"/>
          <p:cNvCxnSpPr>
            <a:stCxn id="6328" idx="0"/>
            <a:endCxn id="633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39" name="Google Shape;6339;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0" name="Google Shape;6340;p63"/>
          <p:cNvCxnSpPr>
            <a:stCxn id="6329" idx="0"/>
            <a:endCxn id="6332"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41" name="Google Shape;6341;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2" name="Google Shape;6342;p63"/>
          <p:cNvCxnSpPr>
            <a:stCxn id="6330" idx="0"/>
            <a:endCxn id="633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6343" name="Google Shape;6343;p63"/>
          <p:cNvCxnSpPr>
            <a:stCxn id="6329" idx="2"/>
            <a:endCxn id="6330"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4" name="Google Shape;6344;p63"/>
          <p:cNvCxnSpPr>
            <a:stCxn id="6332" idx="0"/>
            <a:endCxn id="6331"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5" name="Google Shape;6345;p63"/>
          <p:cNvCxnSpPr>
            <a:stCxn id="6331" idx="0"/>
            <a:endCxn id="6334"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63"/>
          <p:cNvCxnSpPr>
            <a:stCxn id="6334" idx="0"/>
            <a:endCxn id="6335"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63"/>
          <p:cNvCxnSpPr>
            <a:stCxn id="6335" idx="0"/>
            <a:endCxn id="6336"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8" name="Google Shape;6348;p63"/>
          <p:cNvCxnSpPr>
            <a:stCxn id="6336" idx="0"/>
            <a:endCxn id="6333"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63"/>
          <p:cNvCxnSpPr>
            <a:stCxn id="6333" idx="0"/>
            <a:endCxn id="6350"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6351" name="Google Shape;6351;p63"/>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6352" name="Google Shape;6352;p63"/>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6353" name="Google Shape;6353;p63"/>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6354" name="Google Shape;6354;p63"/>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55" name="Google Shape;6355;p63"/>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6" name="Google Shape;6356;p63"/>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57" name="Google Shape;6357;p63"/>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6358" name="Google Shape;6358;p63"/>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6359" name="Google Shape;6359;p63"/>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6360" name="Google Shape;6360;p63"/>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1" name="Google Shape;6361;p63"/>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6362" name="Google Shape;6362;p63"/>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6363" name="Google Shape;6363;p63"/>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849"/>
        <p:cNvGrpSpPr/>
        <p:nvPr/>
      </p:nvGrpSpPr>
      <p:grpSpPr>
        <a:xfrm>
          <a:off x="0" y="0"/>
          <a:ext cx="0" cy="0"/>
          <a:chOff x="0" y="0"/>
          <a:chExt cx="0" cy="0"/>
        </a:xfrm>
      </p:grpSpPr>
      <p:sp>
        <p:nvSpPr>
          <p:cNvPr id="6850" name="Google Shape;6850;p71"/>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1"/>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1" name="Google Shape;6861;p71"/>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2" name="Google Shape;6862;p71"/>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63" name="Google Shape;6863;p71"/>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64" name="Google Shape;6864;p71"/>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6865" name="Google Shape;6865;p71"/>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866" name="Google Shape;6866;p71"/>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867" name="Google Shape;6867;p71"/>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868" name="Google Shape;6868;p71"/>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869" name="Google Shape;6869;p71"/>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6870" name="Google Shape;6870;p71"/>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6" name="Google Shape;6876;p71"/>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7" name="Google Shape;6877;p71"/>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78" name="Google Shape;6878;p71"/>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6879" name="Google Shape;6879;p71"/>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880" name="Google Shape;6880;p71"/>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881" name="Google Shape;6881;p71"/>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4" name="Google Shape;6884;p71"/>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885" name="Google Shape;6885;p71"/>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886" name="Google Shape;6886;p71"/>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887" name="Google Shape;6887;p71"/>
          <p:cNvGrpSpPr/>
          <p:nvPr/>
        </p:nvGrpSpPr>
        <p:grpSpPr>
          <a:xfrm>
            <a:off x="840807" y="2192929"/>
            <a:ext cx="383067" cy="413400"/>
            <a:chOff x="2476982" y="2030254"/>
            <a:chExt cx="383067" cy="413400"/>
          </a:xfrm>
        </p:grpSpPr>
        <p:sp>
          <p:nvSpPr>
            <p:cNvPr id="6888" name="Google Shape;6888;p71"/>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5" name="Google Shape;6895;p71"/>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6" name="Google Shape;6896;p71"/>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897" name="Google Shape;6897;p71"/>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898" name="Google Shape;6898;p71"/>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899" name="Google Shape;6899;p71"/>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00" name="Google Shape;6900;p71"/>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01" name="Google Shape;6901;p71"/>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02" name="Google Shape;6902;p71"/>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6904" name="Google Shape;6904;p71"/>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3" name="Google Shape;6613;p111"/>
          <p:cNvCxnSpPr>
            <a:stCxn id="6612" idx="0"/>
            <a:endCxn id="660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脑电波头盔</a:t>
            </a:r>
            <a:endParaRPr sz="2200" b="1"/>
          </a:p>
        </p:txBody>
      </p:sp>
      <p:cxnSp>
        <p:nvCxnSpPr>
          <p:cNvPr id="6630" name="Google Shape;6630;p113"/>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1" name="Google Shape;6631;p113"/>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6632" name="Google Shape;6632;p113"/>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3" name="Google Shape;6633;p113"/>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6634" name="Google Shape;6634;p113"/>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6635" name="Google Shape;6635;p113"/>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6" name="Google Shape;6636;p113"/>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6637" name="Google Shape;6637;p113"/>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8" name="Google Shape;6638;p113"/>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6639" name="Google Shape;6639;p113"/>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6640" name="Google Shape;6640;p113"/>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6641" name="Google Shape;6641;p113"/>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4">
            <a:alphaModFix/>
          </a:blip>
          <a:stretch>
            <a:fillRect/>
          </a:stretch>
        </p:blipFill>
        <p:spPr>
          <a:xfrm>
            <a:off x="2487116" y="625323"/>
            <a:ext cx="4075500" cy="210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Conv3-128</a:t>
            </a:r>
            <a:endParaRPr sz="1500" b="1"/>
          </a:p>
          <a:p>
            <a:pPr marL="0" lvl="0" indent="0" algn="ctr" rtl="0">
              <a:spcBef>
                <a:spcPts val="0"/>
              </a:spcBef>
              <a:spcAft>
                <a:spcPts val="0"/>
              </a:spcAft>
              <a:buNone/>
            </a:pPr>
            <a:r>
              <a:rPr lang="en"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a:p>
            <a:pPr marL="0" lvl="0" indent="0" algn="l" rtl="0">
              <a:spcBef>
                <a:spcPts val="0"/>
              </a:spcBef>
              <a:spcAft>
                <a:spcPts val="0"/>
              </a:spcAft>
              <a:buNone/>
            </a:pPr>
            <a:endParaR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a:p>
            <a:pPr marL="0" lvl="0" indent="0" algn="l" rtl="0">
              <a:spcBef>
                <a:spcPts val="0"/>
              </a:spcBef>
              <a:spcAft>
                <a:spcPts val="0"/>
              </a:spcAft>
              <a:buNone/>
            </a:pPr>
            <a:endParaR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Mixed Att-BiLSTM / 1D Conv</a:t>
            </a:r>
            <a:endParaRPr sz="1100"/>
          </a:p>
        </p:txBody>
      </p:sp>
      <p:pic>
        <p:nvPicPr>
          <p:cNvPr id="700" name="Google Shape;700;p34"/>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Mixed BiLSTM / 1D Conv</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LSTM layer </a:t>
            </a:r>
            <a:endParaRPr/>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Attention layer</a:t>
            </a:r>
            <a:endParaRPr/>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175" name="Google Shape;1175;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385" name="Google Shape;1385;p41"/>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extLst>
      <p:ext uri="{BB962C8B-B14F-4D97-AF65-F5344CB8AC3E}">
        <p14:creationId xmlns:p14="http://schemas.microsoft.com/office/powerpoint/2010/main" val="191910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1595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extLst>
      <p:ext uri="{BB962C8B-B14F-4D97-AF65-F5344CB8AC3E}">
        <p14:creationId xmlns:p14="http://schemas.microsoft.com/office/powerpoint/2010/main" val="2935151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30" name="Google Shape;4930;p46"/>
          <p:cNvCxnSpPr>
            <a:stCxn id="4926" idx="6"/>
            <a:endCxn id="4927"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1" name="Google Shape;4941;p46"/>
          <p:cNvCxnSpPr>
            <a:stCxn id="4929" idx="6"/>
            <a:endCxn id="4939"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65" name="Google Shape;4965;p46"/>
          <p:cNvCxnSpPr>
            <a:stCxn id="4961" idx="6"/>
            <a:endCxn id="4962"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76" name="Google Shape;4976;p46"/>
          <p:cNvCxnSpPr>
            <a:stCxn id="4964" idx="6"/>
            <a:endCxn id="4974"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extLst>
      <p:ext uri="{BB962C8B-B14F-4D97-AF65-F5344CB8AC3E}">
        <p14:creationId xmlns:p14="http://schemas.microsoft.com/office/powerpoint/2010/main" val="1996373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4999" name="Google Shape;4999;p47"/>
          <p:cNvCxnSpPr>
            <a:stCxn id="4995" idx="6"/>
            <a:endCxn id="4996"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0" name="Google Shape;5010;p47"/>
          <p:cNvCxnSpPr>
            <a:stCxn id="4998" idx="6"/>
            <a:endCxn id="5008"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34" name="Google Shape;5034;p47"/>
          <p:cNvCxnSpPr>
            <a:stCxn id="5030" idx="6"/>
            <a:endCxn id="5031"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45" name="Google Shape;5045;p47"/>
          <p:cNvCxnSpPr>
            <a:stCxn id="5033" idx="6"/>
            <a:endCxn id="5043"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extLst>
      <p:ext uri="{BB962C8B-B14F-4D97-AF65-F5344CB8AC3E}">
        <p14:creationId xmlns:p14="http://schemas.microsoft.com/office/powerpoint/2010/main" val="1669683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5185" name="Google Shape;5185;p48"/>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extLst>
      <p:ext uri="{BB962C8B-B14F-4D97-AF65-F5344CB8AC3E}">
        <p14:creationId xmlns:p14="http://schemas.microsoft.com/office/powerpoint/2010/main" val="434197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extLst>
      <p:ext uri="{BB962C8B-B14F-4D97-AF65-F5344CB8AC3E}">
        <p14:creationId xmlns:p14="http://schemas.microsoft.com/office/powerpoint/2010/main" val="138053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3" name="Google Shape;3173;p42"/>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7" name="Google Shape;3797;p42"/>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2"/>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2"/>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2"/>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2"/>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1" name="Google Shape;5231;p50"/>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0"/>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0"/>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0"/>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0"/>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0"/>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0"/>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0"/>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0"/>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0"/>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0"/>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0"/>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0"/>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0"/>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0"/>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0"/>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0"/>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0"/>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0"/>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0"/>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0"/>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0"/>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0"/>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0"/>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0"/>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0"/>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0"/>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0"/>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0"/>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0"/>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0"/>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50"/>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0"/>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0"/>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0"/>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0"/>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0"/>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0"/>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0"/>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0"/>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0"/>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0"/>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0"/>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0"/>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0"/>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0"/>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0"/>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0"/>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0"/>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0"/>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0"/>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0"/>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0"/>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0"/>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0"/>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0"/>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0"/>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0"/>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0"/>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0"/>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5" name="Google Shape;5335;p51"/>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7" name="Google Shape;5347;p51"/>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1"/>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51"/>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1"/>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5379" name="Google Shape;5379;p51"/>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3"/>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3"/>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3"/>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3"/>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grpSp>
        <p:nvGrpSpPr>
          <p:cNvPr id="5529" name="Google Shape;5529;p55"/>
          <p:cNvGrpSpPr/>
          <p:nvPr/>
        </p:nvGrpSpPr>
        <p:grpSpPr>
          <a:xfrm>
            <a:off x="1949500" y="786025"/>
            <a:ext cx="5590500" cy="378900"/>
            <a:chOff x="954475" y="734775"/>
            <a:chExt cx="5590500" cy="378900"/>
          </a:xfrm>
        </p:grpSpPr>
        <p:sp>
          <p:nvSpPr>
            <p:cNvPr id="5530" name="Google Shape;5530;p55"/>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531" name="Google Shape;5531;p55"/>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532" name="Google Shape;5532;p55"/>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533" name="Google Shape;5533;p55"/>
          <p:cNvGrpSpPr/>
          <p:nvPr/>
        </p:nvGrpSpPr>
        <p:grpSpPr>
          <a:xfrm>
            <a:off x="27550" y="2048825"/>
            <a:ext cx="2929595" cy="2543725"/>
            <a:chOff x="27550" y="1439225"/>
            <a:chExt cx="2929595" cy="2543725"/>
          </a:xfrm>
        </p:grpSpPr>
        <p:cxnSp>
          <p:nvCxnSpPr>
            <p:cNvPr id="5534" name="Google Shape;5534;p55"/>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35" name="Google Shape;5535;p55"/>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5"/>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5"/>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5"/>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5"/>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5"/>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5"/>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5"/>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5"/>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544" name="Google Shape;5544;p55"/>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545" name="Google Shape;5545;p55"/>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546" name="Google Shape;5546;p55"/>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547" name="Google Shape;5547;p55"/>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5"/>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5"/>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5"/>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5"/>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5"/>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5"/>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5"/>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5"/>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5"/>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5"/>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5"/>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5"/>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5"/>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5"/>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5"/>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5"/>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5"/>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5"/>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5"/>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5"/>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5"/>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5"/>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5"/>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5"/>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5"/>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5"/>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5"/>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5"/>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5"/>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5"/>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5"/>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5"/>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5"/>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5"/>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5"/>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5"/>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5"/>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5"/>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5"/>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5"/>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5"/>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5"/>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5"/>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5"/>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5"/>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55"/>
          <p:cNvGrpSpPr/>
          <p:nvPr/>
        </p:nvGrpSpPr>
        <p:grpSpPr>
          <a:xfrm>
            <a:off x="3075550" y="2048825"/>
            <a:ext cx="2929595" cy="2543725"/>
            <a:chOff x="2846950" y="1439225"/>
            <a:chExt cx="2929595" cy="2543725"/>
          </a:xfrm>
        </p:grpSpPr>
        <p:cxnSp>
          <p:nvCxnSpPr>
            <p:cNvPr id="5594" name="Google Shape;5594;p55"/>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595" name="Google Shape;5595;p55"/>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5"/>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5"/>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5"/>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5"/>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5"/>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5"/>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5"/>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5"/>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04" name="Google Shape;5604;p55"/>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05" name="Google Shape;5605;p55"/>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06" name="Google Shape;5606;p55"/>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5"/>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5"/>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5"/>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5"/>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5"/>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5"/>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5"/>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5"/>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5"/>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5"/>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5"/>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5"/>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5"/>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5"/>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5"/>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5"/>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5"/>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5"/>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5"/>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5"/>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5"/>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5"/>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5"/>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5"/>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5"/>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5"/>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5"/>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5"/>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5"/>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5"/>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5"/>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5"/>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5"/>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5"/>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5"/>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5"/>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5"/>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5"/>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5"/>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5"/>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5"/>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5"/>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5"/>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0" name="Google Shape;5650;p55"/>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651" name="Google Shape;5651;p55"/>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5"/>
          <p:cNvGrpSpPr/>
          <p:nvPr/>
        </p:nvGrpSpPr>
        <p:grpSpPr>
          <a:xfrm>
            <a:off x="6123550" y="2048825"/>
            <a:ext cx="2929595" cy="2543725"/>
            <a:chOff x="5666350" y="1439225"/>
            <a:chExt cx="2929595" cy="2543725"/>
          </a:xfrm>
        </p:grpSpPr>
        <p:cxnSp>
          <p:nvCxnSpPr>
            <p:cNvPr id="5653" name="Google Shape;5653;p55"/>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54" name="Google Shape;5654;p55"/>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5"/>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5"/>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5"/>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5"/>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5"/>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5"/>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5"/>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5"/>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63" name="Google Shape;5663;p55"/>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64" name="Google Shape;5664;p55"/>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65" name="Google Shape;5665;p55"/>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5"/>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5"/>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5"/>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5"/>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5"/>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5"/>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5"/>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5"/>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5"/>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5"/>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5"/>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5"/>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5"/>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5"/>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5"/>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5"/>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5"/>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5"/>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5"/>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5"/>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5"/>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5"/>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5"/>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5"/>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5"/>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5"/>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5"/>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5"/>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5"/>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5"/>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5"/>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5"/>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5"/>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5"/>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5"/>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5"/>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5"/>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5"/>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5"/>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5"/>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5"/>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5"/>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5"/>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5"/>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5"/>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1" name="Google Shape;5711;p55"/>
            <p:cNvCxnSpPr>
              <a:endCxn id="5674"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12" name="Google Shape;5712;p55"/>
            <p:cNvCxnSpPr>
              <a:stCxn id="5674" idx="4"/>
              <a:endCxn id="5689"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713" name="Google Shape;5713;p55"/>
            <p:cNvCxnSpPr>
              <a:stCxn id="5689" idx="6"/>
              <a:endCxn id="5687"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714" name="Google Shape;5714;p55"/>
            <p:cNvCxnSpPr>
              <a:stCxn id="5687" idx="5"/>
              <a:endCxn id="5693"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715" name="Google Shape;5715;p55"/>
            <p:cNvCxnSpPr>
              <a:stCxn id="5693"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716" name="Google Shape;5716;p55"/>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5717" name="Google Shape;5717;p55"/>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718" name="Google Shape;5718;p55"/>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719" name="Google Shape;5719;p55"/>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grpSp>
        <p:nvGrpSpPr>
          <p:cNvPr id="5724" name="Google Shape;5724;p56"/>
          <p:cNvGrpSpPr/>
          <p:nvPr/>
        </p:nvGrpSpPr>
        <p:grpSpPr>
          <a:xfrm>
            <a:off x="216200" y="209553"/>
            <a:ext cx="6225127" cy="1733100"/>
            <a:chOff x="1283000" y="2571753"/>
            <a:chExt cx="6225127" cy="1733100"/>
          </a:xfrm>
        </p:grpSpPr>
        <p:sp>
          <p:nvSpPr>
            <p:cNvPr id="5725" name="Google Shape;5725;p56"/>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6" name="Google Shape;5726;p56"/>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7" name="Google Shape;5727;p56"/>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8" name="Google Shape;5728;p56"/>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29" name="Google Shape;5729;p56"/>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0" name="Google Shape;5730;p56"/>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1" name="Google Shape;5731;p56"/>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2" name="Google Shape;5732;p56"/>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3" name="Google Shape;5733;p56"/>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4" name="Google Shape;5734;p56"/>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5" name="Google Shape;5735;p56"/>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6" name="Google Shape;5736;p56"/>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7" name="Google Shape;5737;p56"/>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8" name="Google Shape;5738;p56"/>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739" name="Google Shape;5739;p56"/>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40" name="Google Shape;5740;p56"/>
            <p:cNvCxnSpPr>
              <a:stCxn id="5725" idx="6"/>
              <a:endCxn id="5728"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1" name="Google Shape;5741;p56"/>
            <p:cNvCxnSpPr>
              <a:stCxn id="5725" idx="6"/>
              <a:endCxn id="5729"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2" name="Google Shape;5742;p56"/>
            <p:cNvCxnSpPr>
              <a:stCxn id="5726" idx="6"/>
              <a:endCxn id="5728"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3" name="Google Shape;5743;p56"/>
            <p:cNvCxnSpPr>
              <a:stCxn id="5726" idx="6"/>
              <a:endCxn id="5729"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44" name="Google Shape;5744;p56"/>
            <p:cNvCxnSpPr>
              <a:stCxn id="5726" idx="6"/>
              <a:endCxn id="5730"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745" name="Google Shape;5745;p56"/>
            <p:cNvCxnSpPr>
              <a:stCxn id="5727" idx="6"/>
              <a:endCxn id="5728"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46" name="Google Shape;5746;p56"/>
            <p:cNvCxnSpPr>
              <a:stCxn id="5727" idx="6"/>
              <a:endCxn id="5729"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47" name="Google Shape;5747;p56"/>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48" name="Google Shape;5748;p56"/>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49" name="Google Shape;5749;p56"/>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50" name="Google Shape;5750;p56"/>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1" name="Google Shape;5751;p56"/>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52" name="Google Shape;5752;p56"/>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53" name="Google Shape;5753;p56"/>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754" name="Google Shape;5754;p56"/>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755" name="Google Shape;5755;p56"/>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6" name="Google Shape;5756;p56"/>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57" name="Google Shape;5757;p56"/>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58" name="Google Shape;5758;p56"/>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59" name="Google Shape;5759;p56"/>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760" name="Google Shape;5760;p56"/>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1" name="Google Shape;5761;p56"/>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2" name="Google Shape;5762;p56"/>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763" name="Google Shape;5763;p56"/>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64" name="Google Shape;5764;p56"/>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65" name="Google Shape;5765;p56"/>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766" name="Google Shape;5766;p56"/>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767" name="Google Shape;5767;p56"/>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68" name="Google Shape;5768;p56"/>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69" name="Google Shape;5769;p56"/>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0" name="Google Shape;5770;p56"/>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1" name="Google Shape;5771;p56"/>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2" name="Google Shape;5772;p56"/>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73" name="Google Shape;5773;p56"/>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4" name="Google Shape;5774;p56"/>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5" name="Google Shape;5775;p56"/>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6" name="Google Shape;5776;p56"/>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77" name="Google Shape;5777;p56"/>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778" name="Google Shape;5778;p56"/>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779" name="Google Shape;5779;p56"/>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0" name="Google Shape;5780;p56"/>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781" name="Google Shape;5781;p56"/>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782" name="Google Shape;5782;p56"/>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783" name="Google Shape;5783;p56"/>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784" name="Google Shape;5784;p56"/>
            <p:cNvCxnSpPr>
              <a:stCxn id="5737" idx="6"/>
              <a:endCxn id="5783"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785" name="Google Shape;5785;p56"/>
            <p:cNvCxnSpPr>
              <a:stCxn id="5738" idx="6"/>
              <a:endCxn id="5783"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786" name="Google Shape;5786;p56"/>
            <p:cNvCxnSpPr>
              <a:stCxn id="5739" idx="6"/>
              <a:endCxn id="5783"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787" name="Google Shape;5787;p56"/>
            <p:cNvCxnSpPr>
              <a:stCxn id="5783"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788" name="Google Shape;5788;p56"/>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789" name="Google Shape;5789;p56"/>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790" name="Google Shape;5790;p56"/>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791" name="Google Shape;5791;p56"/>
            <p:cNvCxnSpPr>
              <a:endCxn id="5730"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792" name="Google Shape;5792;p56"/>
            <p:cNvCxnSpPr>
              <a:stCxn id="5727" idx="6"/>
              <a:endCxn id="5730"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793" name="Google Shape;5793;p56"/>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794" name="Google Shape;5794;p56"/>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795" name="Google Shape;5795;p56"/>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6"/>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6"/>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6"/>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6"/>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6"/>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6"/>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02" name="Google Shape;5802;p56"/>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03" name="Google Shape;5803;p56"/>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04" name="Google Shape;5804;p56"/>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6"/>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6"/>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6"/>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6"/>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6"/>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6"/>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6"/>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6"/>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6"/>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6"/>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6"/>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6"/>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6"/>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6"/>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6"/>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6"/>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6"/>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6"/>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6"/>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6"/>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6"/>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6"/>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6"/>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6"/>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6"/>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6"/>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6"/>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6"/>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6"/>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6"/>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6"/>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6"/>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6"/>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6"/>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6"/>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6"/>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6"/>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6"/>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3" name="Google Shape;5843;p56"/>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844" name="Google Shape;5844;p56"/>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5845" name="Google Shape;5845;p56"/>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846" name="Google Shape;5846;p56"/>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847" name="Google Shape;5847;p56"/>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848" name="Google Shape;5848;p56"/>
          <p:cNvGrpSpPr/>
          <p:nvPr/>
        </p:nvGrpSpPr>
        <p:grpSpPr>
          <a:xfrm>
            <a:off x="4732470" y="2728665"/>
            <a:ext cx="1828800" cy="1828800"/>
            <a:chOff x="3185745" y="2892265"/>
            <a:chExt cx="1828800" cy="1828800"/>
          </a:xfrm>
        </p:grpSpPr>
        <p:cxnSp>
          <p:nvCxnSpPr>
            <p:cNvPr id="5849" name="Google Shape;5849;p56"/>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850" name="Google Shape;5850;p56"/>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851" name="Google Shape;5851;p56"/>
          <p:cNvGrpSpPr/>
          <p:nvPr/>
        </p:nvGrpSpPr>
        <p:grpSpPr>
          <a:xfrm>
            <a:off x="5100981" y="3145578"/>
            <a:ext cx="1091794" cy="995004"/>
            <a:chOff x="3376256" y="3069614"/>
            <a:chExt cx="1455725" cy="1573875"/>
          </a:xfrm>
        </p:grpSpPr>
        <p:sp>
          <p:nvSpPr>
            <p:cNvPr id="5852" name="Google Shape;5852;p56"/>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6"/>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6"/>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6"/>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6"/>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6"/>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6"/>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6"/>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6"/>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6"/>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6"/>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6"/>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6"/>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6"/>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6"/>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6"/>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6"/>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6"/>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6"/>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6"/>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6"/>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6"/>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6"/>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6"/>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6"/>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6"/>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6"/>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6"/>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6"/>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6"/>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6"/>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6"/>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6"/>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6"/>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6"/>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6"/>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6"/>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6"/>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6"/>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6"/>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6"/>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6"/>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6"/>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6"/>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6"/>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6"/>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898" name="Google Shape;5898;p56"/>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6"/>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00" name="Google Shape;5900;p56"/>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6"/>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02" name="Google Shape;5902;p56"/>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03" name="Google Shape;5903;p56"/>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04" name="Google Shape;5904;p56"/>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cxnSp>
        <p:nvCxnSpPr>
          <p:cNvPr id="5909" name="Google Shape;5909;p57"/>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10" name="Google Shape;5910;p57"/>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11" name="Google Shape;5911;p57"/>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12" name="Google Shape;5912;p57"/>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57"/>
          <p:cNvCxnSpPr>
            <a:stCxn id="5912" idx="2"/>
            <a:endCxn id="5912"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5914" name="Google Shape;5914;p57"/>
          <p:cNvGrpSpPr/>
          <p:nvPr/>
        </p:nvGrpSpPr>
        <p:grpSpPr>
          <a:xfrm>
            <a:off x="3272050" y="278965"/>
            <a:ext cx="1539900" cy="1307700"/>
            <a:chOff x="3642775" y="181165"/>
            <a:chExt cx="1539900" cy="1307700"/>
          </a:xfrm>
        </p:grpSpPr>
        <p:cxnSp>
          <p:nvCxnSpPr>
            <p:cNvPr id="5915" name="Google Shape;5915;p57"/>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16" name="Google Shape;5916;p57"/>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5917" name="Google Shape;5917;p57"/>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7"/>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7"/>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57"/>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1" name="Google Shape;5921;p57"/>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22" name="Google Shape;5922;p57"/>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23" name="Google Shape;5923;p57"/>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5924" name="Google Shape;5924;p57"/>
          <p:cNvGrpSpPr/>
          <p:nvPr/>
        </p:nvGrpSpPr>
        <p:grpSpPr>
          <a:xfrm>
            <a:off x="987300" y="2793600"/>
            <a:ext cx="2014982" cy="2263650"/>
            <a:chOff x="758700" y="2412600"/>
            <a:chExt cx="2014982" cy="2263650"/>
          </a:xfrm>
        </p:grpSpPr>
        <p:grpSp>
          <p:nvGrpSpPr>
            <p:cNvPr id="5925" name="Google Shape;5925;p57"/>
            <p:cNvGrpSpPr/>
            <p:nvPr/>
          </p:nvGrpSpPr>
          <p:grpSpPr>
            <a:xfrm>
              <a:off x="778832" y="2481240"/>
              <a:ext cx="1994850" cy="1972060"/>
              <a:chOff x="777650" y="2639865"/>
              <a:chExt cx="1994850" cy="1972060"/>
            </a:xfrm>
          </p:grpSpPr>
          <p:cxnSp>
            <p:nvCxnSpPr>
              <p:cNvPr id="5926" name="Google Shape;5926;p57"/>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5927" name="Google Shape;5927;p57"/>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28" name="Google Shape;5928;p57"/>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5929" name="Google Shape;5929;p57"/>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0" name="Google Shape;5930;p57"/>
            <p:cNvCxnSpPr>
              <a:stCxn id="5929" idx="2"/>
              <a:endCxn id="5929"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5931" name="Google Shape;5931;p57"/>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32" name="Google Shape;5932;p57"/>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33" name="Google Shape;5933;p57"/>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5934" name="Google Shape;5934;p57"/>
          <p:cNvGrpSpPr/>
          <p:nvPr/>
        </p:nvGrpSpPr>
        <p:grpSpPr>
          <a:xfrm>
            <a:off x="3258763" y="2862250"/>
            <a:ext cx="1934988" cy="1580500"/>
            <a:chOff x="2953963" y="2709850"/>
            <a:chExt cx="1934988" cy="1580500"/>
          </a:xfrm>
        </p:grpSpPr>
        <p:grpSp>
          <p:nvGrpSpPr>
            <p:cNvPr id="5935" name="Google Shape;5935;p57"/>
            <p:cNvGrpSpPr/>
            <p:nvPr/>
          </p:nvGrpSpPr>
          <p:grpSpPr>
            <a:xfrm>
              <a:off x="3361188" y="2717365"/>
              <a:ext cx="1463108" cy="1307700"/>
              <a:chOff x="3655713" y="257365"/>
              <a:chExt cx="1463108" cy="1307700"/>
            </a:xfrm>
          </p:grpSpPr>
          <p:cxnSp>
            <p:nvCxnSpPr>
              <p:cNvPr id="5936" name="Google Shape;5936;p57"/>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5937" name="Google Shape;5937;p57"/>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5938" name="Google Shape;5938;p57"/>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7"/>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7"/>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7"/>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5942" name="Google Shape;5942;p57"/>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5943" name="Google Shape;5943;p57"/>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5944" name="Google Shape;5944;p57"/>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5945" name="Google Shape;5945;p57"/>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5946" name="Google Shape;5946;p57"/>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5947" name="Google Shape;5947;p57"/>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5948" name="Google Shape;5948;p57"/>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5949" name="Google Shape;5949;p57"/>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5950" name="Google Shape;5950;p57"/>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5951" name="Google Shape;5951;p57"/>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5952" name="Google Shape;5952;p57"/>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5953" name="Google Shape;5953;p57"/>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5954" name="Google Shape;5954;p57"/>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5955" name="Google Shape;5955;p57"/>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59"/>
        <p:cNvGrpSpPr/>
        <p:nvPr/>
      </p:nvGrpSpPr>
      <p:grpSpPr>
        <a:xfrm>
          <a:off x="0" y="0"/>
          <a:ext cx="0" cy="0"/>
          <a:chOff x="0" y="0"/>
          <a:chExt cx="0" cy="0"/>
        </a:xfrm>
      </p:grpSpPr>
      <p:sp>
        <p:nvSpPr>
          <p:cNvPr id="5960" name="Google Shape;5960;p58"/>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1" name="Google Shape;5961;p58"/>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62" name="Google Shape;5962;p58"/>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963" name="Google Shape;5963;p58"/>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64" name="Google Shape;5964;p58"/>
          <p:cNvCxnSpPr>
            <a:stCxn id="5963"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5965" name="Google Shape;5965;p58"/>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5966" name="Google Shape;5966;p58"/>
          <p:cNvGrpSpPr/>
          <p:nvPr/>
        </p:nvGrpSpPr>
        <p:grpSpPr>
          <a:xfrm>
            <a:off x="1432449" y="496407"/>
            <a:ext cx="462868" cy="954948"/>
            <a:chOff x="837658" y="496313"/>
            <a:chExt cx="1057500" cy="954948"/>
          </a:xfrm>
        </p:grpSpPr>
        <p:cxnSp>
          <p:nvCxnSpPr>
            <p:cNvPr id="5967" name="Google Shape;5967;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68" name="Google Shape;5968;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69" name="Google Shape;5969;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0" name="Google Shape;5970;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5971" name="Google Shape;5971;p58"/>
          <p:cNvGrpSpPr/>
          <p:nvPr/>
        </p:nvGrpSpPr>
        <p:grpSpPr>
          <a:xfrm>
            <a:off x="2428836" y="496407"/>
            <a:ext cx="480634" cy="954948"/>
            <a:chOff x="837658" y="496313"/>
            <a:chExt cx="1057500" cy="954948"/>
          </a:xfrm>
        </p:grpSpPr>
        <p:cxnSp>
          <p:nvCxnSpPr>
            <p:cNvPr id="5972" name="Google Shape;597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73" name="Google Shape;597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74" name="Google Shape;597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75" name="Google Shape;597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76" name="Google Shape;5976;p58"/>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77" name="Google Shape;5977;p58"/>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78" name="Google Shape;5978;p58"/>
          <p:cNvGrpSpPr/>
          <p:nvPr/>
        </p:nvGrpSpPr>
        <p:grpSpPr>
          <a:xfrm>
            <a:off x="3392636" y="494082"/>
            <a:ext cx="480634" cy="954948"/>
            <a:chOff x="837658" y="496313"/>
            <a:chExt cx="1057500" cy="954948"/>
          </a:xfrm>
        </p:grpSpPr>
        <p:cxnSp>
          <p:nvCxnSpPr>
            <p:cNvPr id="5979" name="Google Shape;5979;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0" name="Google Shape;5980;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1" name="Google Shape;5981;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82" name="Google Shape;5982;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5983" name="Google Shape;5983;p58"/>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5984" name="Google Shape;5984;p58"/>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85" name="Google Shape;5985;p58"/>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5986" name="Google Shape;5986;p58"/>
          <p:cNvGrpSpPr/>
          <p:nvPr/>
        </p:nvGrpSpPr>
        <p:grpSpPr>
          <a:xfrm>
            <a:off x="4156024" y="489275"/>
            <a:ext cx="462868" cy="954948"/>
            <a:chOff x="837658" y="496313"/>
            <a:chExt cx="1057500" cy="954948"/>
          </a:xfrm>
        </p:grpSpPr>
        <p:cxnSp>
          <p:nvCxnSpPr>
            <p:cNvPr id="5987" name="Google Shape;5987;p58"/>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5988" name="Google Shape;5988;p58"/>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5989" name="Google Shape;5989;p58"/>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5990" name="Google Shape;5990;p58"/>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5991" name="Google Shape;5991;p58"/>
          <p:cNvGrpSpPr/>
          <p:nvPr/>
        </p:nvGrpSpPr>
        <p:grpSpPr>
          <a:xfrm>
            <a:off x="5152411" y="489275"/>
            <a:ext cx="480634" cy="954948"/>
            <a:chOff x="837658" y="496313"/>
            <a:chExt cx="1057500" cy="954948"/>
          </a:xfrm>
        </p:grpSpPr>
        <p:cxnSp>
          <p:nvCxnSpPr>
            <p:cNvPr id="5992" name="Google Shape;5992;p58"/>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5993" name="Google Shape;5993;p58"/>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5994" name="Google Shape;5994;p58"/>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5995" name="Google Shape;5995;p58"/>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5996" name="Google Shape;5996;p58"/>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5997" name="Google Shape;5997;p58"/>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5998" name="Google Shape;5998;p58"/>
          <p:cNvCxnSpPr>
            <a:stCxn id="5996" idx="6"/>
            <a:endCxn id="5963"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5999" name="Google Shape;5999;p58"/>
          <p:cNvCxnSpPr>
            <a:stCxn id="5997" idx="6"/>
            <a:endCxn id="5963"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00" name="Google Shape;6000;p58"/>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01" name="Google Shape;6001;p58"/>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02" name="Google Shape;6002;p58"/>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03" name="Google Shape;6003;p58"/>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04" name="Google Shape;6004;p58"/>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05" name="Google Shape;6005;p58"/>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8"/>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8"/>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8"/>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8"/>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10" name="Google Shape;6010;p58"/>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11" name="Google Shape;6011;p58"/>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12" name="Google Shape;6012;p58"/>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013" name="Google Shape;6013;p58"/>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014" name="Google Shape;6014;p58"/>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18"/>
        <p:cNvGrpSpPr/>
        <p:nvPr/>
      </p:nvGrpSpPr>
      <p:grpSpPr>
        <a:xfrm>
          <a:off x="0" y="0"/>
          <a:ext cx="0" cy="0"/>
          <a:chOff x="0" y="0"/>
          <a:chExt cx="0" cy="0"/>
        </a:xfrm>
      </p:grpSpPr>
      <p:pic>
        <p:nvPicPr>
          <p:cNvPr id="6019" name="Google Shape;6019;p59"/>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020" name="Google Shape;6020;p59"/>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021" name="Google Shape;6021;p59"/>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022" name="Google Shape;6022;p59"/>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23" name="Google Shape;6023;p59"/>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9"/>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5" name="Google Shape;6025;p59"/>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6" name="Google Shape;6026;p59"/>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9"/>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8" name="Google Shape;6028;p59"/>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29" name="Google Shape;6029;p59"/>
          <p:cNvGrpSpPr/>
          <p:nvPr/>
        </p:nvGrpSpPr>
        <p:grpSpPr>
          <a:xfrm>
            <a:off x="929750" y="3838435"/>
            <a:ext cx="829460" cy="867165"/>
            <a:chOff x="853550" y="3838435"/>
            <a:chExt cx="829460" cy="867165"/>
          </a:xfrm>
        </p:grpSpPr>
        <p:cxnSp>
          <p:nvCxnSpPr>
            <p:cNvPr id="6030" name="Google Shape;6030;p59"/>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031" name="Google Shape;6031;p59"/>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2" name="Google Shape;6032;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3" name="Google Shape;6033;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34" name="Google Shape;6034;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5" name="Google Shape;6035;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36" name="Google Shape;6036;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7" name="Google Shape;6037;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38" name="Google Shape;6038;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39" name="Google Shape;6039;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40" name="Google Shape;6040;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41" name="Google Shape;6041;p59"/>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042" name="Google Shape;6042;p59"/>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43" name="Google Shape;6043;p59"/>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044" name="Google Shape;6044;p59"/>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045" name="Google Shape;6045;p59"/>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9"/>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47" name="Google Shape;6047;p59"/>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48" name="Google Shape;6048;p59"/>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9"/>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59"/>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051" name="Google Shape;6051;p59"/>
          <p:cNvGrpSpPr/>
          <p:nvPr/>
        </p:nvGrpSpPr>
        <p:grpSpPr>
          <a:xfrm rot="6975666">
            <a:off x="4489084" y="3247977"/>
            <a:ext cx="750796" cy="767793"/>
            <a:chOff x="997923" y="3838435"/>
            <a:chExt cx="685087" cy="833107"/>
          </a:xfrm>
        </p:grpSpPr>
        <p:cxnSp>
          <p:nvCxnSpPr>
            <p:cNvPr id="6052" name="Google Shape;6052;p59"/>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053" name="Google Shape;6053;p59"/>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4" name="Google Shape;6054;p59"/>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055" name="Google Shape;6055;p59"/>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6" name="Google Shape;6056;p59"/>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057" name="Google Shape;6057;p59"/>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8" name="Google Shape;6058;p59"/>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059" name="Google Shape;6059;p59"/>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0" name="Google Shape;6060;p59"/>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061" name="Google Shape;6061;p59"/>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062" name="Google Shape;6062;p59"/>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063" name="Google Shape;6063;p59"/>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064" name="Google Shape;6064;p59"/>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60"/>
          <p:cNvGrpSpPr/>
          <p:nvPr/>
        </p:nvGrpSpPr>
        <p:grpSpPr>
          <a:xfrm>
            <a:off x="1210975" y="1309278"/>
            <a:ext cx="6907150" cy="1733100"/>
            <a:chOff x="521000" y="285753"/>
            <a:chExt cx="6907150" cy="1733100"/>
          </a:xfrm>
        </p:grpSpPr>
        <p:grpSp>
          <p:nvGrpSpPr>
            <p:cNvPr id="6070" name="Google Shape;6070;p60"/>
            <p:cNvGrpSpPr/>
            <p:nvPr/>
          </p:nvGrpSpPr>
          <p:grpSpPr>
            <a:xfrm>
              <a:off x="521000" y="285753"/>
              <a:ext cx="6372277" cy="1733100"/>
              <a:chOff x="521000" y="285753"/>
              <a:chExt cx="6372277" cy="1733100"/>
            </a:xfrm>
          </p:grpSpPr>
          <p:sp>
            <p:nvSpPr>
              <p:cNvPr id="6071" name="Google Shape;6071;p60"/>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2" name="Google Shape;6072;p60"/>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3" name="Google Shape;6073;p60"/>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4" name="Google Shape;6074;p60"/>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5" name="Google Shape;6075;p60"/>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6" name="Google Shape;6076;p60"/>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7" name="Google Shape;6077;p60"/>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8" name="Google Shape;6078;p60"/>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79" name="Google Shape;6079;p60"/>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0" name="Google Shape;6080;p60"/>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1" name="Google Shape;6081;p60"/>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6082" name="Google Shape;6082;p60"/>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083" name="Google Shape;6083;p60"/>
              <p:cNvCxnSpPr>
                <a:stCxn id="6071" idx="6"/>
                <a:endCxn id="6074"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4" name="Google Shape;6084;p60"/>
              <p:cNvCxnSpPr>
                <a:stCxn id="6071" idx="6"/>
                <a:endCxn id="6075"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085" name="Google Shape;6085;p60"/>
              <p:cNvCxnSpPr>
                <a:endCxn id="6076"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086" name="Google Shape;6086;p60"/>
              <p:cNvCxnSpPr>
                <a:stCxn id="6072" idx="6"/>
                <a:endCxn id="6074"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087" name="Google Shape;6087;p60"/>
              <p:cNvCxnSpPr>
                <a:stCxn id="6072" idx="6"/>
                <a:endCxn id="6075"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88" name="Google Shape;6088;p60"/>
              <p:cNvCxnSpPr>
                <a:stCxn id="6072" idx="6"/>
                <a:endCxn id="6076"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089" name="Google Shape;6089;p60"/>
              <p:cNvCxnSpPr>
                <a:stCxn id="6073" idx="6"/>
                <a:endCxn id="6074"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090" name="Google Shape;6090;p60"/>
              <p:cNvCxnSpPr>
                <a:stCxn id="6073" idx="6"/>
                <a:endCxn id="6075"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091" name="Google Shape;6091;p60"/>
              <p:cNvCxnSpPr>
                <a:stCxn id="6073" idx="6"/>
                <a:endCxn id="6076"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092" name="Google Shape;6092;p60"/>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3" name="Google Shape;6093;p60"/>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4" name="Google Shape;6094;p60"/>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095" name="Google Shape;6095;p60"/>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096" name="Google Shape;6096;p60"/>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097" name="Google Shape;6097;p60"/>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098" name="Google Shape;6098;p60"/>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099" name="Google Shape;6099;p60"/>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0" name="Google Shape;6100;p60"/>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1" name="Google Shape;6101;p60"/>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2" name="Google Shape;6102;p60"/>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3" name="Google Shape;6103;p60"/>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04" name="Google Shape;6104;p60"/>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05" name="Google Shape;6105;p60"/>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06" name="Google Shape;6106;p60"/>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07" name="Google Shape;6107;p60"/>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08" name="Google Shape;6108;p60"/>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09" name="Google Shape;6109;p60"/>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10" name="Google Shape;6110;p60"/>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1" name="Google Shape;6111;p60"/>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2" name="Google Shape;6112;p60"/>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3" name="Google Shape;6113;p60"/>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14" name="Google Shape;6114;p60"/>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5" name="Google Shape;6115;p60"/>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16" name="Google Shape;6116;p60"/>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17" name="Google Shape;6117;p60"/>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18" name="Google Shape;6118;p60"/>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19" name="Google Shape;6119;p60"/>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0" name="Google Shape;6120;p60"/>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1" name="Google Shape;6121;p60"/>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2" name="Google Shape;6122;p60"/>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23" name="Google Shape;6123;p60"/>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24" name="Google Shape;6124;p60"/>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25" name="Google Shape;6125;p60"/>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26" name="Google Shape;6126;p60"/>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27" name="Google Shape;6127;p60"/>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128" name="Google Shape;6128;p60"/>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29" name="Google Shape;6129;p60"/>
              <p:cNvCxnSpPr>
                <a:stCxn id="6080" idx="6"/>
                <a:endCxn id="6128"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0" name="Google Shape;6130;p60"/>
              <p:cNvCxnSpPr>
                <a:stCxn id="6081" idx="6"/>
                <a:endCxn id="6128"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131" name="Google Shape;6131;p60"/>
              <p:cNvCxnSpPr>
                <a:stCxn id="6128"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132" name="Google Shape;6132;p60"/>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133" name="Google Shape;6133;p60"/>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134" name="Google Shape;6134;p60"/>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35" name="Google Shape;6135;p60"/>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6136" name="Google Shape;6136;p60"/>
              <p:cNvCxnSpPr>
                <a:stCxn id="6080" idx="6"/>
                <a:endCxn id="6135"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137" name="Google Shape;6137;p60"/>
              <p:cNvCxnSpPr>
                <a:stCxn id="6081" idx="6"/>
                <a:endCxn id="6135"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138" name="Google Shape;6138;p60"/>
              <p:cNvCxnSpPr>
                <a:stCxn id="6082" idx="6"/>
                <a:endCxn id="6135"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139" name="Google Shape;6139;p60"/>
              <p:cNvCxnSpPr>
                <a:stCxn id="6082" idx="6"/>
                <a:endCxn id="6128"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140" name="Google Shape;6140;p60"/>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141" name="Google Shape;6141;p60"/>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142" name="Google Shape;6142;p60"/>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143" name="Google Shape;6143;p60"/>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144" name="Google Shape;6144;p60"/>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4">
            <a:alphaModFix/>
          </a:blip>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3" name="Google Shape;5183;p78"/>
          <p:cNvPicPr preferRelativeResize="0"/>
          <p:nvPr/>
        </p:nvPicPr>
        <p:blipFill>
          <a:blip r:embed="rId5">
            <a:alphaModFix/>
          </a:blip>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6">
            <a:alphaModFix/>
          </a:blip>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6" name="Google Shape;5186;p78"/>
          <p:cNvPicPr preferRelativeResize="0"/>
          <p:nvPr/>
        </p:nvPicPr>
        <p:blipFill>
          <a:blip r:embed="rId7">
            <a:alphaModFix/>
          </a:blip>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8">
            <a:alphaModFix/>
          </a:blip>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9" name="Google Shape;5189;p78"/>
          <p:cNvPicPr preferRelativeResize="0"/>
          <p:nvPr/>
        </p:nvPicPr>
        <p:blipFill>
          <a:blip r:embed="rId9">
            <a:alphaModFix/>
          </a:blip>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1" name="Google Shape;5191;p78"/>
          <p:cNvPicPr preferRelativeResize="0"/>
          <p:nvPr/>
        </p:nvPicPr>
        <p:blipFill>
          <a:blip r:embed="rId10">
            <a:alphaModFix/>
          </a:blip>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11">
            <a:alphaModFix/>
          </a:blip>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4">
            <a:alphaModFix/>
          </a:blip>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3">
            <a:alphaModFix/>
          </a:blip>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Activations</a:t>
            </a:r>
            <a:endParaRPr b="1"/>
          </a:p>
          <a:p>
            <a:pPr marL="0" lvl="0" indent="0" algn="ctr" rtl="0">
              <a:spcBef>
                <a:spcPts val="0"/>
              </a:spcBef>
              <a:spcAft>
                <a:spcPts val="0"/>
              </a:spcAft>
              <a:buNone/>
            </a:pPr>
            <a:r>
              <a:rPr lang="en"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Scalp maps</a:t>
            </a:r>
            <a:endParaRPr b="1"/>
          </a:p>
          <a:p>
            <a:pPr marL="0" lvl="0" indent="0" algn="ctr" rtl="0">
              <a:spcBef>
                <a:spcPts val="0"/>
              </a:spcBef>
              <a:spcAft>
                <a:spcPts val="0"/>
              </a:spcAft>
              <a:buNone/>
            </a:pPr>
            <a:r>
              <a:rPr lang="en" b="1"/>
              <a:t>(        )</a:t>
            </a:r>
            <a:endParaRPr b="1"/>
          </a:p>
        </p:txBody>
      </p:sp>
      <p:pic>
        <p:nvPicPr>
          <p:cNvPr id="5267" name="Google Shape;5267;p82"/>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6" name="Google Shape;5276;p83"/>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4581</Words>
  <Application>Microsoft Office PowerPoint</Application>
  <PresentationFormat>全屏显示(16:9)</PresentationFormat>
  <Paragraphs>1720</Paragraphs>
  <Slides>130</Slides>
  <Notes>130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130</vt:i4>
      </vt:variant>
    </vt:vector>
  </HeadingPairs>
  <TitlesOfParts>
    <vt:vector size="136" baseType="lpstr">
      <vt:lpstr>Times New Roman</vt:lpstr>
      <vt:lpstr>Arial</vt:lpstr>
      <vt:lpstr>Nanum Gothic</vt:lpstr>
      <vt:lpstr>Roboto</vt:lpstr>
      <vt:lpstr>Consolas</vt:lpstr>
      <vt:lpstr>Simple Light</vt:lpstr>
      <vt:lpstr>ML Visuals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黄 海广</cp:lastModifiedBy>
  <cp:revision>3</cp:revision>
  <dcterms:modified xsi:type="dcterms:W3CDTF">2022-04-18T01:51:56Z</dcterms:modified>
</cp:coreProperties>
</file>